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0" r:id="rId1"/>
    <p:sldMasterId id="2147484360" r:id="rId2"/>
    <p:sldMasterId id="2147484389" r:id="rId3"/>
  </p:sldMasterIdLst>
  <p:notesMasterIdLst>
    <p:notesMasterId r:id="rId19"/>
  </p:notesMasterIdLst>
  <p:handoutMasterIdLst>
    <p:handoutMasterId r:id="rId20"/>
  </p:handoutMasterIdLst>
  <p:sldIdLst>
    <p:sldId id="256" r:id="rId4"/>
    <p:sldId id="311" r:id="rId5"/>
    <p:sldId id="258" r:id="rId6"/>
    <p:sldId id="261" r:id="rId7"/>
    <p:sldId id="291" r:id="rId8"/>
    <p:sldId id="292" r:id="rId9"/>
    <p:sldId id="295" r:id="rId10"/>
    <p:sldId id="307" r:id="rId11"/>
    <p:sldId id="308" r:id="rId12"/>
    <p:sldId id="298" r:id="rId13"/>
    <p:sldId id="303" r:id="rId14"/>
    <p:sldId id="299" r:id="rId15"/>
    <p:sldId id="305" r:id="rId16"/>
    <p:sldId id="300" r:id="rId17"/>
    <p:sldId id="31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17"/>
    <a:srgbClr val="420408"/>
    <a:srgbClr val="0D0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2643" autoAdjust="0"/>
  </p:normalViewPr>
  <p:slideViewPr>
    <p:cSldViewPr>
      <p:cViewPr varScale="1">
        <p:scale>
          <a:sx n="56" d="100"/>
          <a:sy n="56" d="100"/>
        </p:scale>
        <p:origin x="1476"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73EE2FC-0B48-65CC-E3AC-F6466CA62D16}"/>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defRPr>
            </a:lvl1pPr>
          </a:lstStyle>
          <a:p>
            <a:pPr>
              <a:defRPr/>
            </a:pPr>
            <a:r>
              <a:rPr lang="en-US"/>
              <a:t>Title of the project</a:t>
            </a:r>
          </a:p>
        </p:txBody>
      </p:sp>
      <p:sp>
        <p:nvSpPr>
          <p:cNvPr id="92163" name="Rectangle 3">
            <a:extLst>
              <a:ext uri="{FF2B5EF4-FFF2-40B4-BE49-F238E27FC236}">
                <a16:creationId xmlns:a16="http://schemas.microsoft.com/office/drawing/2014/main" id="{8F519CEE-3099-B93E-3CC7-4EAE9335E5E7}"/>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6144249E-1B97-4917-A88B-96A69F6D3B7F}" type="datetime1">
              <a:rPr lang="en-US"/>
              <a:pPr>
                <a:defRPr/>
              </a:pPr>
              <a:t>12/23/2024</a:t>
            </a:fld>
            <a:endParaRPr lang="en-US"/>
          </a:p>
        </p:txBody>
      </p:sp>
      <p:sp>
        <p:nvSpPr>
          <p:cNvPr id="92164" name="Rectangle 4">
            <a:extLst>
              <a:ext uri="{FF2B5EF4-FFF2-40B4-BE49-F238E27FC236}">
                <a16:creationId xmlns:a16="http://schemas.microsoft.com/office/drawing/2014/main" id="{91607DF0-0BB7-9A28-0913-AC182CDE38FA}"/>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defRPr>
            </a:lvl1pPr>
          </a:lstStyle>
          <a:p>
            <a:pPr>
              <a:defRPr/>
            </a:pPr>
            <a:r>
              <a:rPr lang="en-US"/>
              <a:t>CSE Dept., SET-Jain University</a:t>
            </a:r>
          </a:p>
        </p:txBody>
      </p:sp>
      <p:sp>
        <p:nvSpPr>
          <p:cNvPr id="92165" name="Rectangle 5">
            <a:extLst>
              <a:ext uri="{FF2B5EF4-FFF2-40B4-BE49-F238E27FC236}">
                <a16:creationId xmlns:a16="http://schemas.microsoft.com/office/drawing/2014/main" id="{177B1A2F-DC37-BCF3-B384-6CC741016AE2}"/>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FF5178C7-C92A-4A02-AABA-A8262DCB0B2B}"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D21A46C-A98C-5ED1-51AD-59FA552E2CD7}"/>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defRPr>
            </a:lvl1pPr>
          </a:lstStyle>
          <a:p>
            <a:pPr>
              <a:defRPr/>
            </a:pPr>
            <a:r>
              <a:rPr lang="en-US"/>
              <a:t>Title of the project</a:t>
            </a:r>
          </a:p>
        </p:txBody>
      </p:sp>
      <p:sp>
        <p:nvSpPr>
          <p:cNvPr id="90115" name="Rectangle 3">
            <a:extLst>
              <a:ext uri="{FF2B5EF4-FFF2-40B4-BE49-F238E27FC236}">
                <a16:creationId xmlns:a16="http://schemas.microsoft.com/office/drawing/2014/main" id="{B62BB4B2-B59F-2462-6FE8-3A5CED353FC1}"/>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AC245A0F-9B1E-4730-99BE-8CB52BC62F27}" type="datetime1">
              <a:rPr lang="en-US"/>
              <a:pPr>
                <a:defRPr/>
              </a:pPr>
              <a:t>12/23/2024</a:t>
            </a:fld>
            <a:endParaRPr lang="en-US"/>
          </a:p>
        </p:txBody>
      </p:sp>
      <p:sp>
        <p:nvSpPr>
          <p:cNvPr id="18436" name="Rectangle 4">
            <a:extLst>
              <a:ext uri="{FF2B5EF4-FFF2-40B4-BE49-F238E27FC236}">
                <a16:creationId xmlns:a16="http://schemas.microsoft.com/office/drawing/2014/main" id="{8FAF9018-4BCC-CFB0-5FA4-CAFDD53563F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0117" name="Rectangle 5">
            <a:extLst>
              <a:ext uri="{FF2B5EF4-FFF2-40B4-BE49-F238E27FC236}">
                <a16:creationId xmlns:a16="http://schemas.microsoft.com/office/drawing/2014/main" id="{084E5390-E6D6-28E9-1DA4-C9EBAD7CB1F9}"/>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0118" name="Rectangle 6">
            <a:extLst>
              <a:ext uri="{FF2B5EF4-FFF2-40B4-BE49-F238E27FC236}">
                <a16:creationId xmlns:a16="http://schemas.microsoft.com/office/drawing/2014/main" id="{DDB2D177-9441-8F57-94F6-61333161BDF3}"/>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defRPr>
            </a:lvl1pPr>
          </a:lstStyle>
          <a:p>
            <a:pPr>
              <a:defRPr/>
            </a:pPr>
            <a:r>
              <a:rPr lang="en-US"/>
              <a:t>CSE Dept., SET-Jain University</a:t>
            </a:r>
          </a:p>
        </p:txBody>
      </p:sp>
      <p:sp>
        <p:nvSpPr>
          <p:cNvPr id="90119" name="Rectangle 7">
            <a:extLst>
              <a:ext uri="{FF2B5EF4-FFF2-40B4-BE49-F238E27FC236}">
                <a16:creationId xmlns:a16="http://schemas.microsoft.com/office/drawing/2014/main" id="{610034A0-C764-9A7B-96C4-9C1ABF303F0B}"/>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BA26DF8-D15B-4ADE-91AD-F6EEEA8CC717}" type="slidenum">
              <a:rPr lang="en-US" altLang="en-US"/>
              <a:pPr/>
              <a:t>‹#›</a:t>
            </a:fld>
            <a:endParaRPr lang="en-US" altLang="en-US"/>
          </a:p>
        </p:txBody>
      </p:sp>
    </p:spTree>
    <p:extLst>
      <p:ext uri="{BB962C8B-B14F-4D97-AF65-F5344CB8AC3E}">
        <p14:creationId xmlns:p14="http://schemas.microsoft.com/office/powerpoint/2010/main" val="2413345026"/>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F8A972D-9FC8-8682-A1E8-F766D5ED214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r>
              <a:rPr lang="en-US" altLang="en-US">
                <a:latin typeface="Arial" panose="020B0604020202020204" pitchFamily="34" charset="0"/>
              </a:rPr>
              <a:t>Title of the project</a:t>
            </a:r>
          </a:p>
        </p:txBody>
      </p:sp>
      <p:sp>
        <p:nvSpPr>
          <p:cNvPr id="21507" name="Rectangle 6">
            <a:extLst>
              <a:ext uri="{FF2B5EF4-FFF2-40B4-BE49-F238E27FC236}">
                <a16:creationId xmlns:a16="http://schemas.microsoft.com/office/drawing/2014/main" id="{39FD303C-3ECA-17E7-6077-E9FD9992DAD8}"/>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r>
              <a:rPr lang="en-US" altLang="en-US">
                <a:latin typeface="Arial" panose="020B0604020202020204" pitchFamily="34" charset="0"/>
              </a:rPr>
              <a:t>CSE Dept., SET-Jain University</a:t>
            </a:r>
          </a:p>
        </p:txBody>
      </p:sp>
      <p:sp>
        <p:nvSpPr>
          <p:cNvPr id="21508" name="Rectangle 7">
            <a:extLst>
              <a:ext uri="{FF2B5EF4-FFF2-40B4-BE49-F238E27FC236}">
                <a16:creationId xmlns:a16="http://schemas.microsoft.com/office/drawing/2014/main" id="{D58078CC-0360-563B-CF2F-5D7DF00BAD9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6BECC7C2-803D-4034-B662-76B6DF4A3FFC}" type="slidenum">
              <a:rPr lang="en-US" altLang="en-US">
                <a:latin typeface="Arial" panose="020B0604020202020204" pitchFamily="34" charset="0"/>
              </a:rPr>
              <a:pPr/>
              <a:t>1</a:t>
            </a:fld>
            <a:endParaRPr lang="en-US" altLang="en-US">
              <a:latin typeface="Arial" panose="020B0604020202020204" pitchFamily="34" charset="0"/>
            </a:endParaRPr>
          </a:p>
        </p:txBody>
      </p:sp>
      <p:sp>
        <p:nvSpPr>
          <p:cNvPr id="21509" name="Rectangle 2">
            <a:extLst>
              <a:ext uri="{FF2B5EF4-FFF2-40B4-BE49-F238E27FC236}">
                <a16:creationId xmlns:a16="http://schemas.microsoft.com/office/drawing/2014/main" id="{185357C8-BD73-9B60-4112-1B95836E48A9}"/>
              </a:ext>
            </a:extLst>
          </p:cNvPr>
          <p:cNvSpPr>
            <a:spLocks noGrp="1" noRot="1" noChangeAspect="1" noChangeArrowheads="1" noTextEdit="1"/>
          </p:cNvSpPr>
          <p:nvPr>
            <p:ph type="sldImg"/>
          </p:nvPr>
        </p:nvSpPr>
        <p:spPr>
          <a:ln/>
        </p:spPr>
      </p:sp>
      <p:sp>
        <p:nvSpPr>
          <p:cNvPr id="21510" name="Rectangle 3">
            <a:extLst>
              <a:ext uri="{FF2B5EF4-FFF2-40B4-BE49-F238E27FC236}">
                <a16:creationId xmlns:a16="http://schemas.microsoft.com/office/drawing/2014/main" id="{78C47446-FA85-77D8-F078-068506D705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38653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pPr>
              <a:defRPr/>
            </a:pPr>
            <a:fld id="{89F9BA5B-88BA-4A2B-B061-2B85B9B729FD}" type="datetime1">
              <a:rPr lang="en-US" smtClean="0"/>
              <a:pPr>
                <a:defRPr/>
              </a:pPr>
              <a:t>12/23/2024</a:t>
            </a:fld>
            <a:endParaRPr lang="en-US" alt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pPr>
              <a:defRPr/>
            </a:pPr>
            <a:r>
              <a:rPr lang="en-US" altLang="en-US"/>
              <a:t>CSE Dept., SET-Jain University</a:t>
            </a:r>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68551532-24B2-431B-A20C-B3D855BF3D2A}" type="slidenum">
              <a:rPr lang="en-US" altLang="en-US" smtClean="0"/>
              <a:pPr/>
              <a:t>‹#›</a:t>
            </a:fld>
            <a:endParaRPr lang="en-US" altLang="en-US"/>
          </a:p>
        </p:txBody>
      </p:sp>
    </p:spTree>
    <p:extLst>
      <p:ext uri="{BB962C8B-B14F-4D97-AF65-F5344CB8AC3E}">
        <p14:creationId xmlns:p14="http://schemas.microsoft.com/office/powerpoint/2010/main" val="14737887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30791B9C-C60C-4267-8B85-AC70C4DB05D3}"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CSE Dept., SET-Jain University</a:t>
            </a:r>
          </a:p>
        </p:txBody>
      </p:sp>
      <p:sp>
        <p:nvSpPr>
          <p:cNvPr id="6" name="Slide Number Placeholder 5"/>
          <p:cNvSpPr>
            <a:spLocks noGrp="1"/>
          </p:cNvSpPr>
          <p:nvPr>
            <p:ph type="sldNum" sz="quarter" idx="12"/>
          </p:nvPr>
        </p:nvSpPr>
        <p:spPr/>
        <p:txBody>
          <a:bodyPr/>
          <a:lstStyle/>
          <a:p>
            <a:fld id="{CA5B89B3-44EC-4CD6-A905-EF53502B9EDA}" type="slidenum">
              <a:rPr lang="en-US" altLang="en-US" smtClean="0"/>
              <a:pPr/>
              <a:t>‹#›</a:t>
            </a:fld>
            <a:endParaRPr lang="en-US" altLang="en-US"/>
          </a:p>
        </p:txBody>
      </p:sp>
    </p:spTree>
    <p:extLst>
      <p:ext uri="{BB962C8B-B14F-4D97-AF65-F5344CB8AC3E}">
        <p14:creationId xmlns:p14="http://schemas.microsoft.com/office/powerpoint/2010/main" val="310798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6FD2006-3D78-47F1-95E5-673D0534A48C}"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CSE Dept., SET-Jain University</a:t>
            </a:r>
          </a:p>
        </p:txBody>
      </p:sp>
      <p:sp>
        <p:nvSpPr>
          <p:cNvPr id="6" name="Slide Number Placeholder 5"/>
          <p:cNvSpPr>
            <a:spLocks noGrp="1"/>
          </p:cNvSpPr>
          <p:nvPr>
            <p:ph type="sldNum" sz="quarter" idx="12"/>
          </p:nvPr>
        </p:nvSpPr>
        <p:spPr/>
        <p:txBody>
          <a:bodyPr/>
          <a:lstStyle/>
          <a:p>
            <a:fld id="{B7B91CC0-98E7-4B9E-90C8-7D478370131A}" type="slidenum">
              <a:rPr lang="en-US" altLang="en-US" smtClean="0"/>
              <a:pPr/>
              <a:t>‹#›</a:t>
            </a:fld>
            <a:endParaRPr lang="en-US" altLang="en-US"/>
          </a:p>
        </p:txBody>
      </p:sp>
    </p:spTree>
    <p:extLst>
      <p:ext uri="{BB962C8B-B14F-4D97-AF65-F5344CB8AC3E}">
        <p14:creationId xmlns:p14="http://schemas.microsoft.com/office/powerpoint/2010/main" val="2100356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321B-B30C-FB62-C4BA-8AF10FC00C8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D0874CAF-4680-B211-35D2-2AD32091821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7E460C-5718-A776-1264-81F215D88DC1}"/>
              </a:ext>
            </a:extLst>
          </p:cNvPr>
          <p:cNvSpPr>
            <a:spLocks noGrp="1"/>
          </p:cNvSpPr>
          <p:nvPr>
            <p:ph type="dt" sz="half" idx="10"/>
          </p:nvPr>
        </p:nvSpPr>
        <p:spPr/>
        <p:txBody>
          <a:bodyPr/>
          <a:lstStyle/>
          <a:p>
            <a:pPr>
              <a:defRPr/>
            </a:pPr>
            <a:fld id="{89F9BA5B-88BA-4A2B-B061-2B85B9B729FD}"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D6998D60-BBE3-B0DF-D512-836B40413274}"/>
              </a:ext>
            </a:extLst>
          </p:cNvPr>
          <p:cNvSpPr>
            <a:spLocks noGrp="1"/>
          </p:cNvSpPr>
          <p:nvPr>
            <p:ph type="ftr" sz="quarter" idx="11"/>
          </p:nvPr>
        </p:nvSpPr>
        <p:spPr/>
        <p:txBody>
          <a:bodyPr/>
          <a:lstStyle/>
          <a:p>
            <a:pPr>
              <a:defRPr/>
            </a:pPr>
            <a:r>
              <a:rPr lang="en-US" altLang="en-US"/>
              <a:t>CSE Dept., SET-Jain University</a:t>
            </a:r>
          </a:p>
        </p:txBody>
      </p:sp>
      <p:sp>
        <p:nvSpPr>
          <p:cNvPr id="6" name="Slide Number Placeholder 5">
            <a:extLst>
              <a:ext uri="{FF2B5EF4-FFF2-40B4-BE49-F238E27FC236}">
                <a16:creationId xmlns:a16="http://schemas.microsoft.com/office/drawing/2014/main" id="{4ACB2245-C0EC-3FC8-D9A7-9D87727D295B}"/>
              </a:ext>
            </a:extLst>
          </p:cNvPr>
          <p:cNvSpPr>
            <a:spLocks noGrp="1"/>
          </p:cNvSpPr>
          <p:nvPr>
            <p:ph type="sldNum" sz="quarter" idx="12"/>
          </p:nvPr>
        </p:nvSpPr>
        <p:spPr/>
        <p:txBody>
          <a:bodyPr/>
          <a:lstStyle/>
          <a:p>
            <a:fld id="{68551532-24B2-431B-A20C-B3D855BF3D2A}" type="slidenum">
              <a:rPr lang="en-US" altLang="en-US" smtClean="0"/>
              <a:pPr/>
              <a:t>‹#›</a:t>
            </a:fld>
            <a:endParaRPr lang="en-US" altLang="en-US"/>
          </a:p>
        </p:txBody>
      </p:sp>
    </p:spTree>
    <p:extLst>
      <p:ext uri="{BB962C8B-B14F-4D97-AF65-F5344CB8AC3E}">
        <p14:creationId xmlns:p14="http://schemas.microsoft.com/office/powerpoint/2010/main" val="2672397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34F4-93AC-EFC8-2BF6-08F5C63F9D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4E5D05-F211-1A79-CFB7-D994CDB333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7A6C8-E054-71FA-6B91-98123FD07A8C}"/>
              </a:ext>
            </a:extLst>
          </p:cNvPr>
          <p:cNvSpPr>
            <a:spLocks noGrp="1"/>
          </p:cNvSpPr>
          <p:nvPr>
            <p:ph type="dt" sz="half" idx="10"/>
          </p:nvPr>
        </p:nvSpPr>
        <p:spPr/>
        <p:txBody>
          <a:bodyPr/>
          <a:lstStyle/>
          <a:p>
            <a:pPr>
              <a:defRPr/>
            </a:pPr>
            <a:fld id="{1CAC82C8-F899-44E5-8019-BAC1FD943146}"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7868EF0D-5E05-CD31-AF85-35B7F21E8328}"/>
              </a:ext>
            </a:extLst>
          </p:cNvPr>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a:extLst>
              <a:ext uri="{FF2B5EF4-FFF2-40B4-BE49-F238E27FC236}">
                <a16:creationId xmlns:a16="http://schemas.microsoft.com/office/drawing/2014/main" id="{BB6FE297-3F04-CB78-42B6-C4B55BE0C6B6}"/>
              </a:ext>
            </a:extLst>
          </p:cNvPr>
          <p:cNvSpPr>
            <a:spLocks noGrp="1"/>
          </p:cNvSpPr>
          <p:nvPr>
            <p:ph type="sldNum" sz="quarter" idx="12"/>
          </p:nvPr>
        </p:nvSpPr>
        <p:spPr/>
        <p:txBody>
          <a:bodyPr/>
          <a:lstStyle/>
          <a:p>
            <a:fld id="{AB041446-DA0B-451B-B20A-E18C47107291}" type="slidenum">
              <a:rPr lang="en-US" altLang="en-US" smtClean="0"/>
              <a:pPr/>
              <a:t>‹#›</a:t>
            </a:fld>
            <a:endParaRPr lang="en-US" altLang="en-US"/>
          </a:p>
        </p:txBody>
      </p:sp>
    </p:spTree>
    <p:extLst>
      <p:ext uri="{BB962C8B-B14F-4D97-AF65-F5344CB8AC3E}">
        <p14:creationId xmlns:p14="http://schemas.microsoft.com/office/powerpoint/2010/main" val="83226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170-5CFD-1944-3C4F-6B118140739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5A86D2-35BD-A795-41C3-EAA763F3298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091BB-E0F1-4EA5-CC2D-F24B25CB3430}"/>
              </a:ext>
            </a:extLst>
          </p:cNvPr>
          <p:cNvSpPr>
            <a:spLocks noGrp="1"/>
          </p:cNvSpPr>
          <p:nvPr>
            <p:ph type="dt" sz="half" idx="10"/>
          </p:nvPr>
        </p:nvSpPr>
        <p:spPr/>
        <p:txBody>
          <a:bodyPr/>
          <a:lstStyle/>
          <a:p>
            <a:pPr>
              <a:defRPr/>
            </a:pPr>
            <a:fld id="{CCD118F7-A711-4173-8C20-43E56DE6922E}"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6B68F3FA-EB9D-159F-7FEA-92EE40831424}"/>
              </a:ext>
            </a:extLst>
          </p:cNvPr>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a:extLst>
              <a:ext uri="{FF2B5EF4-FFF2-40B4-BE49-F238E27FC236}">
                <a16:creationId xmlns:a16="http://schemas.microsoft.com/office/drawing/2014/main" id="{6FF905FF-687C-9562-892D-B727F8323EE8}"/>
              </a:ext>
            </a:extLst>
          </p:cNvPr>
          <p:cNvSpPr>
            <a:spLocks noGrp="1"/>
          </p:cNvSpPr>
          <p:nvPr>
            <p:ph type="sldNum" sz="quarter" idx="12"/>
          </p:nvPr>
        </p:nvSpPr>
        <p:spPr/>
        <p:txBody>
          <a:bodyPr/>
          <a:lstStyle/>
          <a:p>
            <a:fld id="{40E10013-0128-4056-BED7-753A5FB63E25}" type="slidenum">
              <a:rPr lang="en-US" altLang="en-US" smtClean="0"/>
              <a:pPr/>
              <a:t>‹#›</a:t>
            </a:fld>
            <a:endParaRPr lang="en-US" altLang="en-US"/>
          </a:p>
        </p:txBody>
      </p:sp>
    </p:spTree>
    <p:extLst>
      <p:ext uri="{BB962C8B-B14F-4D97-AF65-F5344CB8AC3E}">
        <p14:creationId xmlns:p14="http://schemas.microsoft.com/office/powerpoint/2010/main" val="1554045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B4D7-ECA6-3693-8D98-1ADD43D7F3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B33E73-CD1C-49F2-A089-4256E25D239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F6443C-9C17-FF4D-775A-0D3F8A53867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9A1F10-00AA-E2CD-C10F-89803B3ABB2A}"/>
              </a:ext>
            </a:extLst>
          </p:cNvPr>
          <p:cNvSpPr>
            <a:spLocks noGrp="1"/>
          </p:cNvSpPr>
          <p:nvPr>
            <p:ph type="dt" sz="half" idx="10"/>
          </p:nvPr>
        </p:nvSpPr>
        <p:spPr/>
        <p:txBody>
          <a:bodyPr/>
          <a:lstStyle/>
          <a:p>
            <a:pPr>
              <a:defRPr/>
            </a:pPr>
            <a:fld id="{6653AD16-917E-4AD4-B921-8B4E8BAAD0AD}" type="datetime1">
              <a:rPr lang="en-US" smtClean="0"/>
              <a:pPr>
                <a:defRPr/>
              </a:pPr>
              <a:t>12/23/2024</a:t>
            </a:fld>
            <a:endParaRPr lang="en-US" altLang="en-US"/>
          </a:p>
        </p:txBody>
      </p:sp>
      <p:sp>
        <p:nvSpPr>
          <p:cNvPr id="6" name="Footer Placeholder 5">
            <a:extLst>
              <a:ext uri="{FF2B5EF4-FFF2-40B4-BE49-F238E27FC236}">
                <a16:creationId xmlns:a16="http://schemas.microsoft.com/office/drawing/2014/main" id="{F0E69B72-6940-E65B-4615-267BDA737B50}"/>
              </a:ext>
            </a:extLst>
          </p:cNvPr>
          <p:cNvSpPr>
            <a:spLocks noGrp="1"/>
          </p:cNvSpPr>
          <p:nvPr>
            <p:ph type="ftr" sz="quarter" idx="11"/>
          </p:nvPr>
        </p:nvSpPr>
        <p:spPr/>
        <p:txBody>
          <a:bodyPr/>
          <a:lstStyle/>
          <a:p>
            <a:pPr>
              <a:defRPr/>
            </a:pPr>
            <a:r>
              <a:rPr lang="en-US" altLang="en-US"/>
              <a:t>CSE Dept., SET-Jain University</a:t>
            </a:r>
          </a:p>
        </p:txBody>
      </p:sp>
      <p:sp>
        <p:nvSpPr>
          <p:cNvPr id="7" name="Slide Number Placeholder 6">
            <a:extLst>
              <a:ext uri="{FF2B5EF4-FFF2-40B4-BE49-F238E27FC236}">
                <a16:creationId xmlns:a16="http://schemas.microsoft.com/office/drawing/2014/main" id="{6E1B1DBD-888D-C419-F9AD-0CA3E2A63ED2}"/>
              </a:ext>
            </a:extLst>
          </p:cNvPr>
          <p:cNvSpPr>
            <a:spLocks noGrp="1"/>
          </p:cNvSpPr>
          <p:nvPr>
            <p:ph type="sldNum" sz="quarter" idx="12"/>
          </p:nvPr>
        </p:nvSpPr>
        <p:spPr/>
        <p:txBody>
          <a:bodyPr/>
          <a:lstStyle/>
          <a:p>
            <a:fld id="{CCB3A2C7-73B7-4045-8069-DA10C9B08D35}" type="slidenum">
              <a:rPr lang="en-US" altLang="en-US" smtClean="0"/>
              <a:pPr/>
              <a:t>‹#›</a:t>
            </a:fld>
            <a:endParaRPr lang="en-US" altLang="en-US"/>
          </a:p>
        </p:txBody>
      </p:sp>
    </p:spTree>
    <p:extLst>
      <p:ext uri="{BB962C8B-B14F-4D97-AF65-F5344CB8AC3E}">
        <p14:creationId xmlns:p14="http://schemas.microsoft.com/office/powerpoint/2010/main" val="894194487"/>
      </p:ext>
    </p:extLst>
  </p:cSld>
  <p:clrMapOvr>
    <a:masterClrMapping/>
  </p:clrMapOvr>
  <p:hf sldNum="0"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D34A-A711-6FFD-A1F6-ABD9ADCF8D0D}"/>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EE3F8C-FD91-0EBE-69C0-DD1D018B971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7A076-ADD6-135D-BCD9-20521FC1B88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435C72-64B8-1320-73B2-EC32E4667D7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294A-186C-5114-ACCF-AE07871D3AB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70F207-3347-45CB-3C82-33DA9C2C2264}"/>
              </a:ext>
            </a:extLst>
          </p:cNvPr>
          <p:cNvSpPr>
            <a:spLocks noGrp="1"/>
          </p:cNvSpPr>
          <p:nvPr>
            <p:ph type="dt" sz="half" idx="10"/>
          </p:nvPr>
        </p:nvSpPr>
        <p:spPr/>
        <p:txBody>
          <a:bodyPr/>
          <a:lstStyle/>
          <a:p>
            <a:pPr>
              <a:defRPr/>
            </a:pPr>
            <a:fld id="{C526EDA8-56F5-42E2-8A8C-9954C118AD08}" type="datetime1">
              <a:rPr lang="en-US" smtClean="0"/>
              <a:pPr>
                <a:defRPr/>
              </a:pPr>
              <a:t>12/23/2024</a:t>
            </a:fld>
            <a:endParaRPr lang="en-US" altLang="en-US"/>
          </a:p>
        </p:txBody>
      </p:sp>
      <p:sp>
        <p:nvSpPr>
          <p:cNvPr id="8" name="Footer Placeholder 7">
            <a:extLst>
              <a:ext uri="{FF2B5EF4-FFF2-40B4-BE49-F238E27FC236}">
                <a16:creationId xmlns:a16="http://schemas.microsoft.com/office/drawing/2014/main" id="{125E2389-F7BF-52E3-DFCB-0FF6CE8B88E5}"/>
              </a:ext>
            </a:extLst>
          </p:cNvPr>
          <p:cNvSpPr>
            <a:spLocks noGrp="1"/>
          </p:cNvSpPr>
          <p:nvPr>
            <p:ph type="ftr" sz="quarter" idx="11"/>
          </p:nvPr>
        </p:nvSpPr>
        <p:spPr/>
        <p:txBody>
          <a:bodyPr/>
          <a:lstStyle/>
          <a:p>
            <a:pPr>
              <a:defRPr/>
            </a:pPr>
            <a:r>
              <a:rPr lang="en-US" altLang="en-US"/>
              <a:t>CSE Dept., SET-Jain University</a:t>
            </a:r>
          </a:p>
        </p:txBody>
      </p:sp>
      <p:sp>
        <p:nvSpPr>
          <p:cNvPr id="9" name="Slide Number Placeholder 8">
            <a:extLst>
              <a:ext uri="{FF2B5EF4-FFF2-40B4-BE49-F238E27FC236}">
                <a16:creationId xmlns:a16="http://schemas.microsoft.com/office/drawing/2014/main" id="{FCD29093-6E65-1798-89D4-5A39407A24BA}"/>
              </a:ext>
            </a:extLst>
          </p:cNvPr>
          <p:cNvSpPr>
            <a:spLocks noGrp="1"/>
          </p:cNvSpPr>
          <p:nvPr>
            <p:ph type="sldNum" sz="quarter" idx="12"/>
          </p:nvPr>
        </p:nvSpPr>
        <p:spPr/>
        <p:txBody>
          <a:bodyPr/>
          <a:lstStyle/>
          <a:p>
            <a:fld id="{B24A02EB-DEE7-4CFF-82CB-F4F84457FD8C}" type="slidenum">
              <a:rPr lang="en-US" altLang="en-US" smtClean="0"/>
              <a:pPr/>
              <a:t>‹#›</a:t>
            </a:fld>
            <a:endParaRPr lang="en-US" altLang="en-US"/>
          </a:p>
        </p:txBody>
      </p:sp>
    </p:spTree>
    <p:extLst>
      <p:ext uri="{BB962C8B-B14F-4D97-AF65-F5344CB8AC3E}">
        <p14:creationId xmlns:p14="http://schemas.microsoft.com/office/powerpoint/2010/main" val="997459640"/>
      </p:ext>
    </p:extLst>
  </p:cSld>
  <p:clrMapOvr>
    <a:masterClrMapping/>
  </p:clrMapOvr>
  <p:hf sldNum="0"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5221-684E-7F20-F2D1-70C7C57F14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478722-F028-AC31-FB6C-D3C6247848AD}"/>
              </a:ext>
            </a:extLst>
          </p:cNvPr>
          <p:cNvSpPr>
            <a:spLocks noGrp="1"/>
          </p:cNvSpPr>
          <p:nvPr>
            <p:ph type="dt" sz="half" idx="10"/>
          </p:nvPr>
        </p:nvSpPr>
        <p:spPr/>
        <p:txBody>
          <a:bodyPr/>
          <a:lstStyle/>
          <a:p>
            <a:pPr>
              <a:defRPr/>
            </a:pPr>
            <a:fld id="{76EE3473-D989-4DC7-BE31-7858961FF600}" type="datetime1">
              <a:rPr lang="en-US" smtClean="0"/>
              <a:pPr>
                <a:defRPr/>
              </a:pPr>
              <a:t>12/23/2024</a:t>
            </a:fld>
            <a:endParaRPr lang="en-US" altLang="en-US"/>
          </a:p>
        </p:txBody>
      </p:sp>
      <p:sp>
        <p:nvSpPr>
          <p:cNvPr id="4" name="Footer Placeholder 3">
            <a:extLst>
              <a:ext uri="{FF2B5EF4-FFF2-40B4-BE49-F238E27FC236}">
                <a16:creationId xmlns:a16="http://schemas.microsoft.com/office/drawing/2014/main" id="{541E92CE-923C-E63D-13C3-9FE3384557A5}"/>
              </a:ext>
            </a:extLst>
          </p:cNvPr>
          <p:cNvSpPr>
            <a:spLocks noGrp="1"/>
          </p:cNvSpPr>
          <p:nvPr>
            <p:ph type="ftr" sz="quarter" idx="11"/>
          </p:nvPr>
        </p:nvSpPr>
        <p:spPr/>
        <p:txBody>
          <a:bodyPr/>
          <a:lstStyle/>
          <a:p>
            <a:pPr>
              <a:defRPr/>
            </a:pPr>
            <a:r>
              <a:rPr lang="en-US" altLang="en-US"/>
              <a:t>Dept of CSE., SOE-Dayananda Sagar University</a:t>
            </a:r>
          </a:p>
        </p:txBody>
      </p:sp>
      <p:sp>
        <p:nvSpPr>
          <p:cNvPr id="5" name="Slide Number Placeholder 4">
            <a:extLst>
              <a:ext uri="{FF2B5EF4-FFF2-40B4-BE49-F238E27FC236}">
                <a16:creationId xmlns:a16="http://schemas.microsoft.com/office/drawing/2014/main" id="{7A32787D-FC31-F6AA-B476-963F5411F164}"/>
              </a:ext>
            </a:extLst>
          </p:cNvPr>
          <p:cNvSpPr>
            <a:spLocks noGrp="1"/>
          </p:cNvSpPr>
          <p:nvPr>
            <p:ph type="sldNum" sz="quarter" idx="12"/>
          </p:nvPr>
        </p:nvSpPr>
        <p:spPr/>
        <p:txBody>
          <a:bodyPr/>
          <a:lstStyle/>
          <a:p>
            <a:fld id="{DCEA095B-3E49-47B4-AD6D-4D369334170A}" type="slidenum">
              <a:rPr lang="en-US" altLang="en-US" smtClean="0"/>
              <a:pPr/>
              <a:t>‹#›</a:t>
            </a:fld>
            <a:endParaRPr lang="en-US" altLang="en-US"/>
          </a:p>
        </p:txBody>
      </p:sp>
    </p:spTree>
    <p:extLst>
      <p:ext uri="{BB962C8B-B14F-4D97-AF65-F5344CB8AC3E}">
        <p14:creationId xmlns:p14="http://schemas.microsoft.com/office/powerpoint/2010/main" val="4078207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B0C66-8EB1-6B21-21C9-8D182541BA1F}"/>
              </a:ext>
            </a:extLst>
          </p:cNvPr>
          <p:cNvSpPr>
            <a:spLocks noGrp="1"/>
          </p:cNvSpPr>
          <p:nvPr>
            <p:ph type="dt" sz="half" idx="10"/>
          </p:nvPr>
        </p:nvSpPr>
        <p:spPr/>
        <p:txBody>
          <a:bodyPr/>
          <a:lstStyle/>
          <a:p>
            <a:pPr>
              <a:defRPr/>
            </a:pPr>
            <a:fld id="{C3F73358-5E8A-44F5-9227-3A55F7A946C3}" type="datetime1">
              <a:rPr lang="en-US" smtClean="0"/>
              <a:pPr>
                <a:defRPr/>
              </a:pPr>
              <a:t>12/23/2024</a:t>
            </a:fld>
            <a:endParaRPr lang="en-US" altLang="en-US"/>
          </a:p>
        </p:txBody>
      </p:sp>
      <p:sp>
        <p:nvSpPr>
          <p:cNvPr id="3" name="Footer Placeholder 2">
            <a:extLst>
              <a:ext uri="{FF2B5EF4-FFF2-40B4-BE49-F238E27FC236}">
                <a16:creationId xmlns:a16="http://schemas.microsoft.com/office/drawing/2014/main" id="{7211C725-CB43-D090-AAAC-08451EC986BB}"/>
              </a:ext>
            </a:extLst>
          </p:cNvPr>
          <p:cNvSpPr>
            <a:spLocks noGrp="1"/>
          </p:cNvSpPr>
          <p:nvPr>
            <p:ph type="ftr" sz="quarter" idx="11"/>
          </p:nvPr>
        </p:nvSpPr>
        <p:spPr/>
        <p:txBody>
          <a:bodyPr/>
          <a:lstStyle/>
          <a:p>
            <a:pPr>
              <a:defRPr/>
            </a:pPr>
            <a:r>
              <a:rPr lang="en-US" altLang="en-US"/>
              <a:t>CSE Dept., SET-Jain University</a:t>
            </a:r>
          </a:p>
        </p:txBody>
      </p:sp>
      <p:sp>
        <p:nvSpPr>
          <p:cNvPr id="4" name="Slide Number Placeholder 3">
            <a:extLst>
              <a:ext uri="{FF2B5EF4-FFF2-40B4-BE49-F238E27FC236}">
                <a16:creationId xmlns:a16="http://schemas.microsoft.com/office/drawing/2014/main" id="{E890513A-5372-7EDA-E77D-3CD084348271}"/>
              </a:ext>
            </a:extLst>
          </p:cNvPr>
          <p:cNvSpPr>
            <a:spLocks noGrp="1"/>
          </p:cNvSpPr>
          <p:nvPr>
            <p:ph type="sldNum" sz="quarter" idx="12"/>
          </p:nvPr>
        </p:nvSpPr>
        <p:spPr/>
        <p:txBody>
          <a:bodyPr/>
          <a:lstStyle/>
          <a:p>
            <a:fld id="{E1E1CFA9-9B39-4938-913B-5657768416C4}" type="slidenum">
              <a:rPr lang="en-US" altLang="en-US" smtClean="0"/>
              <a:pPr/>
              <a:t>‹#›</a:t>
            </a:fld>
            <a:endParaRPr lang="en-US" altLang="en-US"/>
          </a:p>
        </p:txBody>
      </p:sp>
    </p:spTree>
    <p:extLst>
      <p:ext uri="{BB962C8B-B14F-4D97-AF65-F5344CB8AC3E}">
        <p14:creationId xmlns:p14="http://schemas.microsoft.com/office/powerpoint/2010/main" val="995723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2EE5-2701-0A4C-9616-5B33A3BA5D5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473CCE-B4DA-2C76-4485-A7A4431360A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C03DE0-CBE0-CC77-9B65-E4EE1AA4EF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75E3BA-2495-EB44-1DE3-E76B7155783E}"/>
              </a:ext>
            </a:extLst>
          </p:cNvPr>
          <p:cNvSpPr>
            <a:spLocks noGrp="1"/>
          </p:cNvSpPr>
          <p:nvPr>
            <p:ph type="dt" sz="half" idx="10"/>
          </p:nvPr>
        </p:nvSpPr>
        <p:spPr/>
        <p:txBody>
          <a:bodyPr/>
          <a:lstStyle/>
          <a:p>
            <a:pPr>
              <a:defRPr/>
            </a:pPr>
            <a:fld id="{4FADA80F-C13C-4A00-96F0-41A64B5D0361}" type="datetime1">
              <a:rPr lang="en-US" smtClean="0"/>
              <a:pPr>
                <a:defRPr/>
              </a:pPr>
              <a:t>12/23/2024</a:t>
            </a:fld>
            <a:endParaRPr lang="en-US" altLang="en-US"/>
          </a:p>
        </p:txBody>
      </p:sp>
      <p:sp>
        <p:nvSpPr>
          <p:cNvPr id="6" name="Footer Placeholder 5">
            <a:extLst>
              <a:ext uri="{FF2B5EF4-FFF2-40B4-BE49-F238E27FC236}">
                <a16:creationId xmlns:a16="http://schemas.microsoft.com/office/drawing/2014/main" id="{F3FA113D-C24F-8716-BE4F-8A42DF99FD2D}"/>
              </a:ext>
            </a:extLst>
          </p:cNvPr>
          <p:cNvSpPr>
            <a:spLocks noGrp="1"/>
          </p:cNvSpPr>
          <p:nvPr>
            <p:ph type="ftr" sz="quarter" idx="11"/>
          </p:nvPr>
        </p:nvSpPr>
        <p:spPr/>
        <p:txBody>
          <a:bodyPr/>
          <a:lstStyle/>
          <a:p>
            <a:pPr>
              <a:defRPr/>
            </a:pPr>
            <a:r>
              <a:rPr lang="en-US" altLang="en-US"/>
              <a:t>CSE Dept., SET-Jain University</a:t>
            </a:r>
          </a:p>
        </p:txBody>
      </p:sp>
      <p:sp>
        <p:nvSpPr>
          <p:cNvPr id="7" name="Slide Number Placeholder 6">
            <a:extLst>
              <a:ext uri="{FF2B5EF4-FFF2-40B4-BE49-F238E27FC236}">
                <a16:creationId xmlns:a16="http://schemas.microsoft.com/office/drawing/2014/main" id="{CF1ED3C3-5BAD-61E1-F37E-2545AA042549}"/>
              </a:ext>
            </a:extLst>
          </p:cNvPr>
          <p:cNvSpPr>
            <a:spLocks noGrp="1"/>
          </p:cNvSpPr>
          <p:nvPr>
            <p:ph type="sldNum" sz="quarter" idx="12"/>
          </p:nvPr>
        </p:nvSpPr>
        <p:spPr/>
        <p:txBody>
          <a:bodyPr/>
          <a:lstStyle/>
          <a:p>
            <a:fld id="{9CDB3A39-F782-46A1-81CD-9C5EE5317097}" type="slidenum">
              <a:rPr lang="en-US" altLang="en-US" smtClean="0"/>
              <a:pPr/>
              <a:t>‹#›</a:t>
            </a:fld>
            <a:endParaRPr lang="en-US" altLang="en-US"/>
          </a:p>
        </p:txBody>
      </p:sp>
    </p:spTree>
    <p:extLst>
      <p:ext uri="{BB962C8B-B14F-4D97-AF65-F5344CB8AC3E}">
        <p14:creationId xmlns:p14="http://schemas.microsoft.com/office/powerpoint/2010/main" val="420132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CAC82C8-F899-44E5-8019-BAC1FD943146}"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p:cNvSpPr>
            <a:spLocks noGrp="1"/>
          </p:cNvSpPr>
          <p:nvPr>
            <p:ph type="sldNum" sz="quarter" idx="12"/>
          </p:nvPr>
        </p:nvSpPr>
        <p:spPr/>
        <p:txBody>
          <a:bodyPr/>
          <a:lstStyle/>
          <a:p>
            <a:fld id="{AB041446-DA0B-451B-B20A-E18C47107291}" type="slidenum">
              <a:rPr lang="en-US" altLang="en-US" smtClean="0"/>
              <a:pPr/>
              <a:t>‹#›</a:t>
            </a:fld>
            <a:endParaRPr lang="en-US" altLang="en-US"/>
          </a:p>
        </p:txBody>
      </p:sp>
    </p:spTree>
    <p:extLst>
      <p:ext uri="{BB962C8B-B14F-4D97-AF65-F5344CB8AC3E}">
        <p14:creationId xmlns:p14="http://schemas.microsoft.com/office/powerpoint/2010/main" val="299106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7C08-65A2-0CBD-5205-A556D3A2DCF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67170D-E61C-C3BA-48E0-A5E994B987C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E39C3F70-BCF2-3210-C120-F4C051E28E9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F004609-DBF1-1717-946B-EE004E4CF8E9}"/>
              </a:ext>
            </a:extLst>
          </p:cNvPr>
          <p:cNvSpPr>
            <a:spLocks noGrp="1"/>
          </p:cNvSpPr>
          <p:nvPr>
            <p:ph type="dt" sz="half" idx="10"/>
          </p:nvPr>
        </p:nvSpPr>
        <p:spPr/>
        <p:txBody>
          <a:bodyPr/>
          <a:lstStyle/>
          <a:p>
            <a:pPr>
              <a:defRPr/>
            </a:pPr>
            <a:fld id="{DC70FEF7-BCC9-41C0-B697-3EED32F96D1C}" type="datetime1">
              <a:rPr lang="en-US" smtClean="0"/>
              <a:pPr>
                <a:defRPr/>
              </a:pPr>
              <a:t>12/23/2024</a:t>
            </a:fld>
            <a:endParaRPr lang="en-US" altLang="en-US"/>
          </a:p>
        </p:txBody>
      </p:sp>
      <p:sp>
        <p:nvSpPr>
          <p:cNvPr id="6" name="Footer Placeholder 5">
            <a:extLst>
              <a:ext uri="{FF2B5EF4-FFF2-40B4-BE49-F238E27FC236}">
                <a16:creationId xmlns:a16="http://schemas.microsoft.com/office/drawing/2014/main" id="{25F07402-DAC2-316C-706F-54E5C2A56DCF}"/>
              </a:ext>
            </a:extLst>
          </p:cNvPr>
          <p:cNvSpPr>
            <a:spLocks noGrp="1"/>
          </p:cNvSpPr>
          <p:nvPr>
            <p:ph type="ftr" sz="quarter" idx="11"/>
          </p:nvPr>
        </p:nvSpPr>
        <p:spPr/>
        <p:txBody>
          <a:bodyPr/>
          <a:lstStyle/>
          <a:p>
            <a:pPr>
              <a:defRPr/>
            </a:pPr>
            <a:r>
              <a:rPr lang="en-US" altLang="en-US"/>
              <a:t>CSE Dept., SET-Jain University</a:t>
            </a:r>
          </a:p>
        </p:txBody>
      </p:sp>
      <p:sp>
        <p:nvSpPr>
          <p:cNvPr id="7" name="Slide Number Placeholder 6">
            <a:extLst>
              <a:ext uri="{FF2B5EF4-FFF2-40B4-BE49-F238E27FC236}">
                <a16:creationId xmlns:a16="http://schemas.microsoft.com/office/drawing/2014/main" id="{04471764-A367-ABA2-9BAB-0FBAAC2E7AFF}"/>
              </a:ext>
            </a:extLst>
          </p:cNvPr>
          <p:cNvSpPr>
            <a:spLocks noGrp="1"/>
          </p:cNvSpPr>
          <p:nvPr>
            <p:ph type="sldNum" sz="quarter" idx="12"/>
          </p:nvPr>
        </p:nvSpPr>
        <p:spPr/>
        <p:txBody>
          <a:bodyPr/>
          <a:lstStyle/>
          <a:p>
            <a:fld id="{1B6786CA-64FF-4117-95FD-71D942A79FAF}" type="slidenum">
              <a:rPr lang="en-US" altLang="en-US" smtClean="0"/>
              <a:pPr/>
              <a:t>‹#›</a:t>
            </a:fld>
            <a:endParaRPr lang="en-US" altLang="en-US"/>
          </a:p>
        </p:txBody>
      </p:sp>
    </p:spTree>
    <p:extLst>
      <p:ext uri="{BB962C8B-B14F-4D97-AF65-F5344CB8AC3E}">
        <p14:creationId xmlns:p14="http://schemas.microsoft.com/office/powerpoint/2010/main" val="2334760889"/>
      </p:ext>
    </p:extLst>
  </p:cSld>
  <p:clrMapOvr>
    <a:masterClrMapping/>
  </p:clrMapOvr>
  <p:hf sldNum="0"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D71A-0687-CC85-B30A-9F1A8C05863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BE2C29-5CFD-FCEC-1BF8-12EF20038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E82F1E-8D76-7DA3-9BF1-23E64A2C7C60}"/>
              </a:ext>
            </a:extLst>
          </p:cNvPr>
          <p:cNvSpPr>
            <a:spLocks noGrp="1"/>
          </p:cNvSpPr>
          <p:nvPr>
            <p:ph type="dt" sz="half" idx="10"/>
          </p:nvPr>
        </p:nvSpPr>
        <p:spPr/>
        <p:txBody>
          <a:bodyPr/>
          <a:lstStyle/>
          <a:p>
            <a:pPr>
              <a:defRPr/>
            </a:pPr>
            <a:fld id="{30791B9C-C60C-4267-8B85-AC70C4DB05D3}"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7F99B567-4D1E-F5B9-BDD8-971E6C341B2B}"/>
              </a:ext>
            </a:extLst>
          </p:cNvPr>
          <p:cNvSpPr>
            <a:spLocks noGrp="1"/>
          </p:cNvSpPr>
          <p:nvPr>
            <p:ph type="ftr" sz="quarter" idx="11"/>
          </p:nvPr>
        </p:nvSpPr>
        <p:spPr/>
        <p:txBody>
          <a:bodyPr/>
          <a:lstStyle/>
          <a:p>
            <a:pPr>
              <a:defRPr/>
            </a:pPr>
            <a:r>
              <a:rPr lang="en-US" altLang="en-US"/>
              <a:t>CSE Dept., SET-Jain University</a:t>
            </a:r>
          </a:p>
        </p:txBody>
      </p:sp>
      <p:sp>
        <p:nvSpPr>
          <p:cNvPr id="6" name="Slide Number Placeholder 5">
            <a:extLst>
              <a:ext uri="{FF2B5EF4-FFF2-40B4-BE49-F238E27FC236}">
                <a16:creationId xmlns:a16="http://schemas.microsoft.com/office/drawing/2014/main" id="{ADFE81CF-AEEF-6B3B-3391-D868E2229722}"/>
              </a:ext>
            </a:extLst>
          </p:cNvPr>
          <p:cNvSpPr>
            <a:spLocks noGrp="1"/>
          </p:cNvSpPr>
          <p:nvPr>
            <p:ph type="sldNum" sz="quarter" idx="12"/>
          </p:nvPr>
        </p:nvSpPr>
        <p:spPr/>
        <p:txBody>
          <a:bodyPr/>
          <a:lstStyle/>
          <a:p>
            <a:fld id="{CA5B89B3-44EC-4CD6-A905-EF53502B9EDA}" type="slidenum">
              <a:rPr lang="en-US" altLang="en-US" smtClean="0"/>
              <a:pPr/>
              <a:t>‹#›</a:t>
            </a:fld>
            <a:endParaRPr lang="en-US" altLang="en-US"/>
          </a:p>
        </p:txBody>
      </p:sp>
    </p:spTree>
    <p:extLst>
      <p:ext uri="{BB962C8B-B14F-4D97-AF65-F5344CB8AC3E}">
        <p14:creationId xmlns:p14="http://schemas.microsoft.com/office/powerpoint/2010/main" val="3004127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C275D-DB21-42F8-A3B4-C35F4E470AB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3F6683-D186-AA4B-8BC5-33B5101D5E0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9BCB07-749F-6DEF-CD31-41176723E3D7}"/>
              </a:ext>
            </a:extLst>
          </p:cNvPr>
          <p:cNvSpPr>
            <a:spLocks noGrp="1"/>
          </p:cNvSpPr>
          <p:nvPr>
            <p:ph type="dt" sz="half" idx="10"/>
          </p:nvPr>
        </p:nvSpPr>
        <p:spPr/>
        <p:txBody>
          <a:bodyPr/>
          <a:lstStyle/>
          <a:p>
            <a:pPr>
              <a:defRPr/>
            </a:pPr>
            <a:fld id="{D6FD2006-3D78-47F1-95E5-673D0534A48C}"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9B73053B-F7C6-16DD-A5BB-503DA81541AE}"/>
              </a:ext>
            </a:extLst>
          </p:cNvPr>
          <p:cNvSpPr>
            <a:spLocks noGrp="1"/>
          </p:cNvSpPr>
          <p:nvPr>
            <p:ph type="ftr" sz="quarter" idx="11"/>
          </p:nvPr>
        </p:nvSpPr>
        <p:spPr/>
        <p:txBody>
          <a:bodyPr/>
          <a:lstStyle/>
          <a:p>
            <a:pPr>
              <a:defRPr/>
            </a:pPr>
            <a:r>
              <a:rPr lang="en-US" altLang="en-US"/>
              <a:t>CSE Dept., SET-Jain University</a:t>
            </a:r>
          </a:p>
        </p:txBody>
      </p:sp>
      <p:sp>
        <p:nvSpPr>
          <p:cNvPr id="6" name="Slide Number Placeholder 5">
            <a:extLst>
              <a:ext uri="{FF2B5EF4-FFF2-40B4-BE49-F238E27FC236}">
                <a16:creationId xmlns:a16="http://schemas.microsoft.com/office/drawing/2014/main" id="{5D71BDF1-3E6E-C82D-1B82-9940B6D98708}"/>
              </a:ext>
            </a:extLst>
          </p:cNvPr>
          <p:cNvSpPr>
            <a:spLocks noGrp="1"/>
          </p:cNvSpPr>
          <p:nvPr>
            <p:ph type="sldNum" sz="quarter" idx="12"/>
          </p:nvPr>
        </p:nvSpPr>
        <p:spPr/>
        <p:txBody>
          <a:bodyPr/>
          <a:lstStyle/>
          <a:p>
            <a:fld id="{B7B91CC0-98E7-4B9E-90C8-7D478370131A}" type="slidenum">
              <a:rPr lang="en-US" altLang="en-US" smtClean="0"/>
              <a:pPr/>
              <a:t>‹#›</a:t>
            </a:fld>
            <a:endParaRPr lang="en-US" altLang="en-US"/>
          </a:p>
        </p:txBody>
      </p:sp>
    </p:spTree>
    <p:extLst>
      <p:ext uri="{BB962C8B-B14F-4D97-AF65-F5344CB8AC3E}">
        <p14:creationId xmlns:p14="http://schemas.microsoft.com/office/powerpoint/2010/main" val="2888661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9F9BA5B-88BA-4A2B-B061-2B85B9B729FD}" type="datetime1">
              <a:rPr lang="en-US" smtClean="0"/>
              <a:pPr>
                <a:defRPr/>
              </a:pPr>
              <a:t>12/23/2024</a:t>
            </a:fld>
            <a:endParaRPr lang="en-US" altLang="en-US"/>
          </a:p>
        </p:txBody>
      </p:sp>
      <p:sp>
        <p:nvSpPr>
          <p:cNvPr id="5" name="Footer Placeholder 4"/>
          <p:cNvSpPr>
            <a:spLocks noGrp="1"/>
          </p:cNvSpPr>
          <p:nvPr>
            <p:ph type="ftr" sz="quarter" idx="11"/>
          </p:nvPr>
        </p:nvSpPr>
        <p:spPr>
          <a:xfrm>
            <a:off x="2396319" y="329308"/>
            <a:ext cx="3086292" cy="309201"/>
          </a:xfrm>
        </p:spPr>
        <p:txBody>
          <a:bodyPr/>
          <a:lstStyle/>
          <a:p>
            <a:pPr>
              <a:defRPr/>
            </a:pPr>
            <a:r>
              <a:rPr lang="en-US" altLang="en-US"/>
              <a:t>CSE Dept., SET-Jain University</a:t>
            </a:r>
          </a:p>
        </p:txBody>
      </p:sp>
      <p:sp>
        <p:nvSpPr>
          <p:cNvPr id="6" name="Slide Number Placeholder 5"/>
          <p:cNvSpPr>
            <a:spLocks noGrp="1"/>
          </p:cNvSpPr>
          <p:nvPr>
            <p:ph type="sldNum" sz="quarter" idx="12"/>
          </p:nvPr>
        </p:nvSpPr>
        <p:spPr>
          <a:xfrm>
            <a:off x="1434703" y="798973"/>
            <a:ext cx="802005" cy="503578"/>
          </a:xfrm>
        </p:spPr>
        <p:txBody>
          <a:bodyPr/>
          <a:lstStyle/>
          <a:p>
            <a:fld id="{68551532-24B2-431B-A20C-B3D855BF3D2A}" type="slidenum">
              <a:rPr lang="en-US" altLang="en-US" smtClean="0"/>
              <a:pPr/>
              <a:t>‹#›</a:t>
            </a:fld>
            <a:endParaRPr lang="en-US" alt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7803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CAC82C8-F899-44E5-8019-BAC1FD943146}"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p:cNvSpPr>
            <a:spLocks noGrp="1"/>
          </p:cNvSpPr>
          <p:nvPr>
            <p:ph type="sldNum" sz="quarter" idx="12"/>
          </p:nvPr>
        </p:nvSpPr>
        <p:spPr/>
        <p:txBody>
          <a:bodyPr/>
          <a:lstStyle/>
          <a:p>
            <a:fld id="{AB041446-DA0B-451B-B20A-E18C47107291}" type="slidenum">
              <a:rPr lang="en-US" altLang="en-US" smtClean="0"/>
              <a:pPr/>
              <a:t>‹#›</a:t>
            </a:fld>
            <a:endParaRPr lang="en-US"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7019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CD118F7-A711-4173-8C20-43E56DE6922E}"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p:cNvSpPr>
            <a:spLocks noGrp="1"/>
          </p:cNvSpPr>
          <p:nvPr>
            <p:ph type="sldNum" sz="quarter" idx="12"/>
          </p:nvPr>
        </p:nvSpPr>
        <p:spPr/>
        <p:txBody>
          <a:bodyPr/>
          <a:lstStyle/>
          <a:p>
            <a:fld id="{40E10013-0128-4056-BED7-753A5FB63E25}" type="slidenum">
              <a:rPr lang="en-US" altLang="en-US" smtClean="0"/>
              <a:pPr/>
              <a:t>‹#›</a:t>
            </a:fld>
            <a:endParaRPr lang="en-US" alt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2743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6653AD16-917E-4AD4-B921-8B4E8BAAD0AD}" type="datetime1">
              <a:rPr lang="en-US" smtClean="0"/>
              <a:pPr>
                <a:defRPr/>
              </a:pPr>
              <a:t>12/23/2024</a:t>
            </a:fld>
            <a:endParaRPr lang="en-US" altLang="en-US"/>
          </a:p>
        </p:txBody>
      </p:sp>
      <p:sp>
        <p:nvSpPr>
          <p:cNvPr id="6" name="Footer Placeholder 5"/>
          <p:cNvSpPr>
            <a:spLocks noGrp="1"/>
          </p:cNvSpPr>
          <p:nvPr>
            <p:ph type="ftr" sz="quarter" idx="11"/>
          </p:nvPr>
        </p:nvSpPr>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CCB3A2C7-73B7-4045-8069-DA10C9B08D35}" type="slidenum">
              <a:rPr lang="en-US" altLang="en-US" smtClean="0"/>
              <a:pPr/>
              <a:t>‹#›</a:t>
            </a:fld>
            <a:endParaRPr lang="en-US"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5605586"/>
      </p:ext>
    </p:extLst>
  </p:cSld>
  <p:clrMapOvr>
    <a:masterClrMapping/>
  </p:clrMapOvr>
  <p:hf sldNum="0"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C526EDA8-56F5-42E2-8A8C-9954C118AD08}" type="datetime1">
              <a:rPr lang="en-US" smtClean="0"/>
              <a:pPr>
                <a:defRPr/>
              </a:pPr>
              <a:t>12/23/2024</a:t>
            </a:fld>
            <a:endParaRPr lang="en-US" altLang="en-US"/>
          </a:p>
        </p:txBody>
      </p:sp>
      <p:sp>
        <p:nvSpPr>
          <p:cNvPr id="8" name="Footer Placeholder 7"/>
          <p:cNvSpPr>
            <a:spLocks noGrp="1"/>
          </p:cNvSpPr>
          <p:nvPr>
            <p:ph type="ftr" sz="quarter" idx="11"/>
          </p:nvPr>
        </p:nvSpPr>
        <p:spPr/>
        <p:txBody>
          <a:bodyPr/>
          <a:lstStyle/>
          <a:p>
            <a:pPr>
              <a:defRPr/>
            </a:pPr>
            <a:r>
              <a:rPr lang="en-US" altLang="en-US"/>
              <a:t>CSE Dept., SET-Jain University</a:t>
            </a:r>
          </a:p>
        </p:txBody>
      </p:sp>
      <p:sp>
        <p:nvSpPr>
          <p:cNvPr id="9" name="Slide Number Placeholder 8"/>
          <p:cNvSpPr>
            <a:spLocks noGrp="1"/>
          </p:cNvSpPr>
          <p:nvPr>
            <p:ph type="sldNum" sz="quarter" idx="12"/>
          </p:nvPr>
        </p:nvSpPr>
        <p:spPr/>
        <p:txBody>
          <a:bodyPr/>
          <a:lstStyle/>
          <a:p>
            <a:fld id="{B24A02EB-DEE7-4CFF-82CB-F4F84457FD8C}" type="slidenum">
              <a:rPr lang="en-US" altLang="en-US" smtClean="0"/>
              <a:pPr/>
              <a:t>‹#›</a:t>
            </a:fld>
            <a:endParaRPr lang="en-US" altLang="en-US"/>
          </a:p>
        </p:txBody>
      </p:sp>
    </p:spTree>
    <p:extLst>
      <p:ext uri="{BB962C8B-B14F-4D97-AF65-F5344CB8AC3E}">
        <p14:creationId xmlns:p14="http://schemas.microsoft.com/office/powerpoint/2010/main" val="213991746"/>
      </p:ext>
    </p:extLst>
  </p:cSld>
  <p:clrMapOvr>
    <a:masterClrMapping/>
  </p:clrMapOvr>
  <p:hf sldNum="0"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76EE3473-D989-4DC7-BE31-7858961FF600}" type="datetime1">
              <a:rPr lang="en-US" smtClean="0"/>
              <a:pPr>
                <a:defRPr/>
              </a:pPr>
              <a:t>12/23/2024</a:t>
            </a:fld>
            <a:endParaRPr lang="en-US" altLang="en-US"/>
          </a:p>
        </p:txBody>
      </p:sp>
      <p:sp>
        <p:nvSpPr>
          <p:cNvPr id="4" name="Footer Placeholder 3"/>
          <p:cNvSpPr>
            <a:spLocks noGrp="1"/>
          </p:cNvSpPr>
          <p:nvPr>
            <p:ph type="ftr" sz="quarter" idx="11"/>
          </p:nvPr>
        </p:nvSpPr>
        <p:spPr/>
        <p:txBody>
          <a:bodyPr/>
          <a:lstStyle/>
          <a:p>
            <a:pPr>
              <a:defRPr/>
            </a:pPr>
            <a:r>
              <a:rPr lang="en-US" altLang="en-US"/>
              <a:t>Dept of CSE., SOE-Dayananda Sagar University</a:t>
            </a:r>
          </a:p>
        </p:txBody>
      </p:sp>
      <p:sp>
        <p:nvSpPr>
          <p:cNvPr id="5" name="Slide Number Placeholder 4"/>
          <p:cNvSpPr>
            <a:spLocks noGrp="1"/>
          </p:cNvSpPr>
          <p:nvPr>
            <p:ph type="sldNum" sz="quarter" idx="12"/>
          </p:nvPr>
        </p:nvSpPr>
        <p:spPr/>
        <p:txBody>
          <a:bodyPr/>
          <a:lstStyle/>
          <a:p>
            <a:fld id="{DCEA095B-3E49-47B4-AD6D-4D369334170A}" type="slidenum">
              <a:rPr lang="en-US" altLang="en-US" smtClean="0"/>
              <a:pPr/>
              <a:t>‹#›</a:t>
            </a:fld>
            <a:endParaRPr lang="en-US" altLang="en-US"/>
          </a:p>
        </p:txBody>
      </p:sp>
    </p:spTree>
    <p:extLst>
      <p:ext uri="{BB962C8B-B14F-4D97-AF65-F5344CB8AC3E}">
        <p14:creationId xmlns:p14="http://schemas.microsoft.com/office/powerpoint/2010/main" val="56276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3F73358-5E8A-44F5-9227-3A55F7A946C3}" type="datetime1">
              <a:rPr lang="en-US" smtClean="0"/>
              <a:pPr>
                <a:defRPr/>
              </a:pPr>
              <a:t>12/23/2024</a:t>
            </a:fld>
            <a:endParaRPr lang="en-US" altLang="en-US"/>
          </a:p>
        </p:txBody>
      </p:sp>
      <p:sp>
        <p:nvSpPr>
          <p:cNvPr id="3" name="Footer Placeholder 2"/>
          <p:cNvSpPr>
            <a:spLocks noGrp="1"/>
          </p:cNvSpPr>
          <p:nvPr>
            <p:ph type="ftr" sz="quarter" idx="11"/>
          </p:nvPr>
        </p:nvSpPr>
        <p:spPr/>
        <p:txBody>
          <a:bodyPr/>
          <a:lstStyle/>
          <a:p>
            <a:pPr>
              <a:defRPr/>
            </a:pPr>
            <a:r>
              <a:rPr lang="en-US" altLang="en-US"/>
              <a:t>CSE Dept., SET-Jain University</a:t>
            </a:r>
          </a:p>
        </p:txBody>
      </p:sp>
      <p:sp>
        <p:nvSpPr>
          <p:cNvPr id="4" name="Slide Number Placeholder 3"/>
          <p:cNvSpPr>
            <a:spLocks noGrp="1"/>
          </p:cNvSpPr>
          <p:nvPr>
            <p:ph type="sldNum" sz="quarter" idx="12"/>
          </p:nvPr>
        </p:nvSpPr>
        <p:spPr/>
        <p:txBody>
          <a:bodyPr/>
          <a:lstStyle/>
          <a:p>
            <a:fld id="{E1E1CFA9-9B39-4938-913B-5657768416C4}" type="slidenum">
              <a:rPr lang="en-US" altLang="en-US" smtClean="0"/>
              <a:pPr/>
              <a:t>‹#›</a:t>
            </a:fld>
            <a:endParaRPr lang="en-US" altLang="en-US"/>
          </a:p>
        </p:txBody>
      </p:sp>
    </p:spTree>
    <p:extLst>
      <p:ext uri="{BB962C8B-B14F-4D97-AF65-F5344CB8AC3E}">
        <p14:creationId xmlns:p14="http://schemas.microsoft.com/office/powerpoint/2010/main" val="155154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CD118F7-A711-4173-8C20-43E56DE6922E}"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Dept of CSE., SOE-Dayananda Sagar University</a:t>
            </a:r>
          </a:p>
        </p:txBody>
      </p:sp>
      <p:sp>
        <p:nvSpPr>
          <p:cNvPr id="6" name="Slide Number Placeholder 5"/>
          <p:cNvSpPr>
            <a:spLocks noGrp="1"/>
          </p:cNvSpPr>
          <p:nvPr>
            <p:ph type="sldNum" sz="quarter" idx="12"/>
          </p:nvPr>
        </p:nvSpPr>
        <p:spPr/>
        <p:txBody>
          <a:bodyPr/>
          <a:lstStyle/>
          <a:p>
            <a:fld id="{40E10013-0128-4056-BED7-753A5FB63E25}" type="slidenum">
              <a:rPr lang="en-US" altLang="en-US" smtClean="0"/>
              <a:pPr/>
              <a:t>‹#›</a:t>
            </a:fld>
            <a:endParaRPr lang="en-US" alt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7975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FADA80F-C13C-4A00-96F0-41A64B5D0361}" type="datetime1">
              <a:rPr lang="en-US" smtClean="0"/>
              <a:pPr>
                <a:defRPr/>
              </a:pPr>
              <a:t>12/23/2024</a:t>
            </a:fld>
            <a:endParaRPr lang="en-US" altLang="en-US"/>
          </a:p>
        </p:txBody>
      </p:sp>
      <p:sp>
        <p:nvSpPr>
          <p:cNvPr id="6" name="Footer Placeholder 5"/>
          <p:cNvSpPr>
            <a:spLocks noGrp="1"/>
          </p:cNvSpPr>
          <p:nvPr>
            <p:ph type="ftr" sz="quarter" idx="11"/>
          </p:nvPr>
        </p:nvSpPr>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9CDB3A39-F782-46A1-81CD-9C5EE5317097}" type="slidenum">
              <a:rPr lang="en-US" altLang="en-US" smtClean="0"/>
              <a:pPr/>
              <a:t>‹#›</a:t>
            </a:fld>
            <a:endParaRPr lang="en-US" alt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820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pPr>
              <a:defRPr/>
            </a:pPr>
            <a:fld id="{DC70FEF7-BCC9-41C0-B697-3EED32F96D1C}" type="datetime1">
              <a:rPr lang="en-US" smtClean="0"/>
              <a:pPr>
                <a:defRPr/>
              </a:pPr>
              <a:t>12/23/2024</a:t>
            </a:fld>
            <a:endParaRPr lang="en-US" altLang="en-US"/>
          </a:p>
        </p:txBody>
      </p:sp>
      <p:sp>
        <p:nvSpPr>
          <p:cNvPr id="6" name="Footer Placeholder 5"/>
          <p:cNvSpPr>
            <a:spLocks noGrp="1"/>
          </p:cNvSpPr>
          <p:nvPr>
            <p:ph type="ftr" sz="quarter" idx="11"/>
          </p:nvPr>
        </p:nvSpPr>
        <p:spPr>
          <a:xfrm>
            <a:off x="1437530" y="318641"/>
            <a:ext cx="3251553" cy="320931"/>
          </a:xfrm>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1B6786CA-64FF-4117-95FD-71D942A79FAF}" type="slidenum">
              <a:rPr lang="en-US" altLang="en-US" smtClean="0"/>
              <a:pPr/>
              <a:t>‹#›</a:t>
            </a:fld>
            <a:endParaRPr lang="en-US" alt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2699144"/>
      </p:ext>
    </p:extLst>
  </p:cSld>
  <p:clrMapOvr>
    <a:masterClrMapping/>
  </p:clrMapOvr>
  <p:hf sldNum="0"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30791B9C-C60C-4267-8B85-AC70C4DB05D3}"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CSE Dept., SET-Jain University</a:t>
            </a:r>
          </a:p>
        </p:txBody>
      </p:sp>
      <p:sp>
        <p:nvSpPr>
          <p:cNvPr id="6" name="Slide Number Placeholder 5"/>
          <p:cNvSpPr>
            <a:spLocks noGrp="1"/>
          </p:cNvSpPr>
          <p:nvPr>
            <p:ph type="sldNum" sz="quarter" idx="12"/>
          </p:nvPr>
        </p:nvSpPr>
        <p:spPr/>
        <p:txBody>
          <a:bodyPr/>
          <a:lstStyle/>
          <a:p>
            <a:fld id="{CA5B89B3-44EC-4CD6-A905-EF53502B9EDA}" type="slidenum">
              <a:rPr lang="en-US" altLang="en-US" smtClean="0"/>
              <a:pPr/>
              <a:t>‹#›</a:t>
            </a:fld>
            <a:endParaRPr lang="en-US" altLang="en-US"/>
          </a:p>
        </p:txBody>
      </p:sp>
    </p:spTree>
    <p:extLst>
      <p:ext uri="{BB962C8B-B14F-4D97-AF65-F5344CB8AC3E}">
        <p14:creationId xmlns:p14="http://schemas.microsoft.com/office/powerpoint/2010/main" val="1030489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6FD2006-3D78-47F1-95E5-673D0534A48C}" type="datetime1">
              <a:rPr lang="en-US" smtClean="0"/>
              <a:pPr>
                <a:defRPr/>
              </a:pPr>
              <a:t>12/23/2024</a:t>
            </a:fld>
            <a:endParaRPr lang="en-US" altLang="en-US"/>
          </a:p>
        </p:txBody>
      </p:sp>
      <p:sp>
        <p:nvSpPr>
          <p:cNvPr id="5" name="Footer Placeholder 4"/>
          <p:cNvSpPr>
            <a:spLocks noGrp="1"/>
          </p:cNvSpPr>
          <p:nvPr>
            <p:ph type="ftr" sz="quarter" idx="11"/>
          </p:nvPr>
        </p:nvSpPr>
        <p:spPr/>
        <p:txBody>
          <a:bodyPr/>
          <a:lstStyle/>
          <a:p>
            <a:pPr>
              <a:defRPr/>
            </a:pPr>
            <a:r>
              <a:rPr lang="en-US" altLang="en-US"/>
              <a:t>CSE Dept., SET-Jain University</a:t>
            </a:r>
          </a:p>
        </p:txBody>
      </p:sp>
      <p:sp>
        <p:nvSpPr>
          <p:cNvPr id="6" name="Slide Number Placeholder 5"/>
          <p:cNvSpPr>
            <a:spLocks noGrp="1"/>
          </p:cNvSpPr>
          <p:nvPr>
            <p:ph type="sldNum" sz="quarter" idx="12"/>
          </p:nvPr>
        </p:nvSpPr>
        <p:spPr/>
        <p:txBody>
          <a:bodyPr/>
          <a:lstStyle/>
          <a:p>
            <a:fld id="{B7B91CC0-98E7-4B9E-90C8-7D478370131A}" type="slidenum">
              <a:rPr lang="en-US" altLang="en-US" smtClean="0"/>
              <a:pPr/>
              <a:t>‹#›</a:t>
            </a:fld>
            <a:endParaRPr lang="en-US" alt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685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6653AD16-917E-4AD4-B921-8B4E8BAAD0AD}" type="datetime1">
              <a:rPr lang="en-US" smtClean="0"/>
              <a:pPr>
                <a:defRPr/>
              </a:pPr>
              <a:t>12/23/2024</a:t>
            </a:fld>
            <a:endParaRPr lang="en-US" altLang="en-US"/>
          </a:p>
        </p:txBody>
      </p:sp>
      <p:sp>
        <p:nvSpPr>
          <p:cNvPr id="6" name="Footer Placeholder 5"/>
          <p:cNvSpPr>
            <a:spLocks noGrp="1"/>
          </p:cNvSpPr>
          <p:nvPr>
            <p:ph type="ftr" sz="quarter" idx="11"/>
          </p:nvPr>
        </p:nvSpPr>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CCB3A2C7-73B7-4045-8069-DA10C9B08D35}" type="slidenum">
              <a:rPr lang="en-US" altLang="en-US" smtClean="0"/>
              <a:pPr/>
              <a:t>‹#›</a:t>
            </a:fld>
            <a:endParaRPr lang="en-US" altLang="en-US"/>
          </a:p>
        </p:txBody>
      </p:sp>
    </p:spTree>
    <p:extLst>
      <p:ext uri="{BB962C8B-B14F-4D97-AF65-F5344CB8AC3E}">
        <p14:creationId xmlns:p14="http://schemas.microsoft.com/office/powerpoint/2010/main" val="550913873"/>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7B1EAF3E-15A9-42EC-8426-1BEA1F30AD10}" type="datetime1">
              <a:rPr lang="en-US" smtClean="0"/>
              <a:pPr>
                <a:defRPr/>
              </a:pPr>
              <a:t>12/23/2024</a:t>
            </a:fld>
            <a:endParaRPr lang="en-US" altLang="en-US"/>
          </a:p>
        </p:txBody>
      </p:sp>
      <p:sp>
        <p:nvSpPr>
          <p:cNvPr id="8" name="Footer Placeholder 7"/>
          <p:cNvSpPr>
            <a:spLocks noGrp="1"/>
          </p:cNvSpPr>
          <p:nvPr>
            <p:ph type="ftr" sz="quarter" idx="11"/>
          </p:nvPr>
        </p:nvSpPr>
        <p:spPr/>
        <p:txBody>
          <a:bodyPr/>
          <a:lstStyle/>
          <a:p>
            <a:pPr>
              <a:defRPr/>
            </a:pPr>
            <a:r>
              <a:rPr lang="en-US" altLang="en-US"/>
              <a:t>CSE Dept., SET-Jain University</a:t>
            </a:r>
          </a:p>
        </p:txBody>
      </p:sp>
      <p:sp>
        <p:nvSpPr>
          <p:cNvPr id="9" name="Slide Number Placeholder 8"/>
          <p:cNvSpPr>
            <a:spLocks noGrp="1"/>
          </p:cNvSpPr>
          <p:nvPr>
            <p:ph type="sldNum" sz="quarter" idx="12"/>
          </p:nvPr>
        </p:nvSpPr>
        <p:spPr/>
        <p:txBody>
          <a:bodyPr/>
          <a:lstStyle/>
          <a:p>
            <a:fld id="{AAED24E4-1226-4734-82E1-7FE6AC63CD94}" type="slidenum">
              <a:rPr lang="en-US" altLang="en-US" smtClean="0"/>
              <a:pPr/>
              <a:t>‹#›</a:t>
            </a:fld>
            <a:endParaRPr lang="en-US" altLang="en-US"/>
          </a:p>
        </p:txBody>
      </p:sp>
    </p:spTree>
    <p:extLst>
      <p:ext uri="{BB962C8B-B14F-4D97-AF65-F5344CB8AC3E}">
        <p14:creationId xmlns:p14="http://schemas.microsoft.com/office/powerpoint/2010/main" val="3816884610"/>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76EE3473-D989-4DC7-BE31-7858961FF600}" type="datetime1">
              <a:rPr lang="en-US" smtClean="0"/>
              <a:pPr>
                <a:defRPr/>
              </a:pPr>
              <a:t>12/23/2024</a:t>
            </a:fld>
            <a:endParaRPr lang="en-US" altLang="en-US"/>
          </a:p>
        </p:txBody>
      </p:sp>
      <p:sp>
        <p:nvSpPr>
          <p:cNvPr id="4" name="Footer Placeholder 3"/>
          <p:cNvSpPr>
            <a:spLocks noGrp="1"/>
          </p:cNvSpPr>
          <p:nvPr>
            <p:ph type="ftr" sz="quarter" idx="11"/>
          </p:nvPr>
        </p:nvSpPr>
        <p:spPr/>
        <p:txBody>
          <a:bodyPr/>
          <a:lstStyle/>
          <a:p>
            <a:pPr>
              <a:defRPr/>
            </a:pPr>
            <a:r>
              <a:rPr lang="en-US" altLang="en-US"/>
              <a:t>Dept of CSE., SOE-Dayananda Sagar University</a:t>
            </a:r>
          </a:p>
        </p:txBody>
      </p:sp>
      <p:sp>
        <p:nvSpPr>
          <p:cNvPr id="5" name="Slide Number Placeholder 4"/>
          <p:cNvSpPr>
            <a:spLocks noGrp="1"/>
          </p:cNvSpPr>
          <p:nvPr>
            <p:ph type="sldNum" sz="quarter" idx="12"/>
          </p:nvPr>
        </p:nvSpPr>
        <p:spPr/>
        <p:txBody>
          <a:bodyPr/>
          <a:lstStyle/>
          <a:p>
            <a:fld id="{DCEA095B-3E49-47B4-AD6D-4D369334170A}" type="slidenum">
              <a:rPr lang="en-US" altLang="en-US" smtClean="0"/>
              <a:pPr/>
              <a:t>‹#›</a:t>
            </a:fld>
            <a:endParaRPr lang="en-US" altLang="en-US"/>
          </a:p>
        </p:txBody>
      </p:sp>
    </p:spTree>
    <p:extLst>
      <p:ext uri="{BB962C8B-B14F-4D97-AF65-F5344CB8AC3E}">
        <p14:creationId xmlns:p14="http://schemas.microsoft.com/office/powerpoint/2010/main" val="1815923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3F73358-5E8A-44F5-9227-3A55F7A946C3}" type="datetime1">
              <a:rPr lang="en-US" smtClean="0"/>
              <a:pPr>
                <a:defRPr/>
              </a:pPr>
              <a:t>12/23/2024</a:t>
            </a:fld>
            <a:endParaRPr lang="en-US" altLang="en-US"/>
          </a:p>
        </p:txBody>
      </p:sp>
      <p:sp>
        <p:nvSpPr>
          <p:cNvPr id="3" name="Footer Placeholder 2"/>
          <p:cNvSpPr>
            <a:spLocks noGrp="1"/>
          </p:cNvSpPr>
          <p:nvPr>
            <p:ph type="ftr" sz="quarter" idx="11"/>
          </p:nvPr>
        </p:nvSpPr>
        <p:spPr/>
        <p:txBody>
          <a:bodyPr/>
          <a:lstStyle/>
          <a:p>
            <a:pPr>
              <a:defRPr/>
            </a:pPr>
            <a:r>
              <a:rPr lang="en-US" altLang="en-US"/>
              <a:t>CSE Dept., SET-Jain University</a:t>
            </a:r>
          </a:p>
        </p:txBody>
      </p:sp>
      <p:sp>
        <p:nvSpPr>
          <p:cNvPr id="4" name="Slide Number Placeholder 3"/>
          <p:cNvSpPr>
            <a:spLocks noGrp="1"/>
          </p:cNvSpPr>
          <p:nvPr>
            <p:ph type="sldNum" sz="quarter" idx="12"/>
          </p:nvPr>
        </p:nvSpPr>
        <p:spPr/>
        <p:txBody>
          <a:bodyPr/>
          <a:lstStyle/>
          <a:p>
            <a:fld id="{E1E1CFA9-9B39-4938-913B-5657768416C4}" type="slidenum">
              <a:rPr lang="en-US" altLang="en-US" smtClean="0"/>
              <a:pPr/>
              <a:t>‹#›</a:t>
            </a:fld>
            <a:endParaRPr lang="en-US" altLang="en-US"/>
          </a:p>
        </p:txBody>
      </p:sp>
    </p:spTree>
    <p:extLst>
      <p:ext uri="{BB962C8B-B14F-4D97-AF65-F5344CB8AC3E}">
        <p14:creationId xmlns:p14="http://schemas.microsoft.com/office/powerpoint/2010/main" val="351209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FADA80F-C13C-4A00-96F0-41A64B5D0361}" type="datetime1">
              <a:rPr lang="en-US" smtClean="0"/>
              <a:pPr>
                <a:defRPr/>
              </a:pPr>
              <a:t>12/23/2024</a:t>
            </a:fld>
            <a:endParaRPr lang="en-US" altLang="en-US"/>
          </a:p>
        </p:txBody>
      </p:sp>
      <p:sp>
        <p:nvSpPr>
          <p:cNvPr id="6" name="Footer Placeholder 5"/>
          <p:cNvSpPr>
            <a:spLocks noGrp="1"/>
          </p:cNvSpPr>
          <p:nvPr>
            <p:ph type="ftr" sz="quarter" idx="11"/>
          </p:nvPr>
        </p:nvSpPr>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9CDB3A39-F782-46A1-81CD-9C5EE5317097}" type="slidenum">
              <a:rPr lang="en-US" altLang="en-US" smtClean="0"/>
              <a:pPr/>
              <a:t>‹#›</a:t>
            </a:fld>
            <a:endParaRPr lang="en-US" altLang="en-US"/>
          </a:p>
        </p:txBody>
      </p:sp>
    </p:spTree>
    <p:extLst>
      <p:ext uri="{BB962C8B-B14F-4D97-AF65-F5344CB8AC3E}">
        <p14:creationId xmlns:p14="http://schemas.microsoft.com/office/powerpoint/2010/main" val="1799796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C70FEF7-BCC9-41C0-B697-3EED32F96D1C}" type="datetime1">
              <a:rPr lang="en-US" smtClean="0"/>
              <a:pPr>
                <a:defRPr/>
              </a:pPr>
              <a:t>12/23/2024</a:t>
            </a:fld>
            <a:endParaRPr lang="en-US" altLang="en-US"/>
          </a:p>
        </p:txBody>
      </p:sp>
      <p:sp>
        <p:nvSpPr>
          <p:cNvPr id="6" name="Footer Placeholder 5"/>
          <p:cNvSpPr>
            <a:spLocks noGrp="1"/>
          </p:cNvSpPr>
          <p:nvPr>
            <p:ph type="ftr" sz="quarter" idx="11"/>
          </p:nvPr>
        </p:nvSpPr>
        <p:spPr/>
        <p:txBody>
          <a:bodyPr/>
          <a:lstStyle/>
          <a:p>
            <a:pPr>
              <a:defRPr/>
            </a:pPr>
            <a:r>
              <a:rPr lang="en-US" altLang="en-US"/>
              <a:t>CSE Dept., SET-Jain University</a:t>
            </a:r>
          </a:p>
        </p:txBody>
      </p:sp>
      <p:sp>
        <p:nvSpPr>
          <p:cNvPr id="7" name="Slide Number Placeholder 6"/>
          <p:cNvSpPr>
            <a:spLocks noGrp="1"/>
          </p:cNvSpPr>
          <p:nvPr>
            <p:ph type="sldNum" sz="quarter" idx="12"/>
          </p:nvPr>
        </p:nvSpPr>
        <p:spPr/>
        <p:txBody>
          <a:bodyPr/>
          <a:lstStyle/>
          <a:p>
            <a:fld id="{1B6786CA-64FF-4117-95FD-71D942A79FAF}" type="slidenum">
              <a:rPr lang="en-US" altLang="en-US" smtClean="0"/>
              <a:pPr/>
              <a:t>‹#›</a:t>
            </a:fld>
            <a:endParaRPr lang="en-US" altLang="en-US"/>
          </a:p>
        </p:txBody>
      </p:sp>
    </p:spTree>
    <p:extLst>
      <p:ext uri="{BB962C8B-B14F-4D97-AF65-F5344CB8AC3E}">
        <p14:creationId xmlns:p14="http://schemas.microsoft.com/office/powerpoint/2010/main" val="575465461"/>
      </p:ext>
    </p:extLst>
  </p:cSld>
  <p:clrMapOvr>
    <a:masterClrMapping/>
  </p:clrMapOvr>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defRPr/>
            </a:pPr>
            <a:fld id="{7B1EAF3E-15A9-42EC-8426-1BEA1F30AD10}" type="datetime1">
              <a:rPr lang="en-US" smtClean="0"/>
              <a:pPr>
                <a:defRPr/>
              </a:pPr>
              <a:t>12/23/2024</a:t>
            </a:fld>
            <a:endParaRPr lang="en-US" alt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defRPr/>
            </a:pPr>
            <a:r>
              <a:rPr lang="en-US" altLang="en-US"/>
              <a:t>CSE Dept., SET-Jain University</a:t>
            </a:r>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AAED24E4-1226-4734-82E1-7FE6AC63CD94}" type="slidenum">
              <a:rPr lang="en-US" altLang="en-US" smtClean="0"/>
              <a:pPr/>
              <a:t>‹#›</a:t>
            </a:fld>
            <a:endParaRPr lang="en-US" altLang="en-US"/>
          </a:p>
        </p:txBody>
      </p:sp>
    </p:spTree>
    <p:extLst>
      <p:ext uri="{BB962C8B-B14F-4D97-AF65-F5344CB8AC3E}">
        <p14:creationId xmlns:p14="http://schemas.microsoft.com/office/powerpoint/2010/main" val="2936767039"/>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hf sldNum="0" hdr="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03A7EC-E353-9837-85E3-D03557A23E8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556D10-1A53-9FE7-7D91-E8169C85F74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44F4D-FEEE-A1E4-1508-BC5A659C575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7B1EAF3E-15A9-42EC-8426-1BEA1F30AD10}"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FE764D7F-E95F-FDE0-24E1-93AADD53534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ltLang="en-US"/>
              <a:t>CSE Dept., SET-Jain University</a:t>
            </a:r>
          </a:p>
        </p:txBody>
      </p:sp>
      <p:sp>
        <p:nvSpPr>
          <p:cNvPr id="6" name="Slide Number Placeholder 5">
            <a:extLst>
              <a:ext uri="{FF2B5EF4-FFF2-40B4-BE49-F238E27FC236}">
                <a16:creationId xmlns:a16="http://schemas.microsoft.com/office/drawing/2014/main" id="{0349D6E8-E6BA-66DD-8CEA-74C4BBEFAD5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AED24E4-1226-4734-82E1-7FE6AC63CD94}" type="slidenum">
              <a:rPr lang="en-US" altLang="en-US" smtClean="0"/>
              <a:pPr/>
              <a:t>‹#›</a:t>
            </a:fld>
            <a:endParaRPr lang="en-US" altLang="en-US"/>
          </a:p>
        </p:txBody>
      </p:sp>
    </p:spTree>
    <p:extLst>
      <p:ext uri="{BB962C8B-B14F-4D97-AF65-F5344CB8AC3E}">
        <p14:creationId xmlns:p14="http://schemas.microsoft.com/office/powerpoint/2010/main" val="3772222987"/>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hf sldNum="0"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7B1EAF3E-15A9-42EC-8426-1BEA1F30AD10}" type="datetime1">
              <a:rPr lang="en-US" smtClean="0"/>
              <a:pPr>
                <a:defRPr/>
              </a:pPr>
              <a:t>12/23/2024</a:t>
            </a:fld>
            <a:endParaRPr lang="en-US" alt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r>
              <a:rPr lang="en-US" altLang="en-US"/>
              <a:t>CSE Dept., SET-Jain University</a:t>
            </a:r>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AED24E4-1226-4734-82E1-7FE6AC63CD94}" type="slidenum">
              <a:rPr lang="en-US" altLang="en-US" smtClean="0"/>
              <a:pPr/>
              <a:t>‹#›</a:t>
            </a:fld>
            <a:endParaRPr lang="en-US" altLang="en-US"/>
          </a:p>
        </p:txBody>
      </p:sp>
    </p:spTree>
    <p:extLst>
      <p:ext uri="{BB962C8B-B14F-4D97-AF65-F5344CB8AC3E}">
        <p14:creationId xmlns:p14="http://schemas.microsoft.com/office/powerpoint/2010/main" val="763232031"/>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Lst>
  <p:hf sldNum="0" hdr="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12.m4a"/><Relationship Id="rId7" Type="http://schemas.openxmlformats.org/officeDocument/2006/relationships/audio" Target="../media/media14.m4a"/><Relationship Id="rId2" Type="http://schemas.microsoft.com/office/2007/relationships/media" Target="../media/media12.m4a"/><Relationship Id="rId1" Type="http://schemas.openxmlformats.org/officeDocument/2006/relationships/tags" Target="../tags/tag9.xml"/><Relationship Id="rId6" Type="http://schemas.microsoft.com/office/2007/relationships/media" Target="../media/media14.m4a"/><Relationship Id="rId5" Type="http://schemas.openxmlformats.org/officeDocument/2006/relationships/video" Target="../media/media13.mp4"/><Relationship Id="rId10" Type="http://schemas.openxmlformats.org/officeDocument/2006/relationships/image" Target="../media/image11.png"/><Relationship Id="rId4" Type="http://schemas.microsoft.com/office/2007/relationships/media" Target="../media/media13.mp4"/><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018662F0-B6B7-CD14-2390-529255316673}"/>
              </a:ext>
            </a:extLst>
          </p:cNvPr>
          <p:cNvSpPr>
            <a:spLocks noGrp="1" noChangeArrowheads="1"/>
          </p:cNvSpPr>
          <p:nvPr>
            <p:ph type="subTitle" idx="1"/>
          </p:nvPr>
        </p:nvSpPr>
        <p:spPr>
          <a:xfrm>
            <a:off x="838200" y="2389640"/>
            <a:ext cx="7772400" cy="930944"/>
          </a:xfrm>
        </p:spPr>
        <p:txBody>
          <a:bodyPr/>
          <a:lstStyle/>
          <a:p>
            <a:pPr algn="ctr" eaLnBrk="1" hangingPunct="1"/>
            <a:r>
              <a:rPr lang="en-US" altLang="en-US" sz="2800" b="1" dirty="0">
                <a:solidFill>
                  <a:srgbClr val="420408"/>
                </a:solidFill>
                <a:latin typeface="Calibri" panose="020F0502020204030204" pitchFamily="34" charset="0"/>
                <a:cs typeface="Calibri" panose="020F0502020204030204" pitchFamily="34" charset="0"/>
              </a:rPr>
              <a:t>AUTOMATED TRAFFIC SIGNAL CONTROLLER</a:t>
            </a:r>
          </a:p>
        </p:txBody>
      </p:sp>
      <p:sp>
        <p:nvSpPr>
          <p:cNvPr id="20484" name="TextBox 1">
            <a:extLst>
              <a:ext uri="{FF2B5EF4-FFF2-40B4-BE49-F238E27FC236}">
                <a16:creationId xmlns:a16="http://schemas.microsoft.com/office/drawing/2014/main" id="{3AE11213-1C86-1614-4A7A-9AD069A71B54}"/>
              </a:ext>
            </a:extLst>
          </p:cNvPr>
          <p:cNvSpPr txBox="1">
            <a:spLocks noChangeArrowheads="1"/>
          </p:cNvSpPr>
          <p:nvPr/>
        </p:nvSpPr>
        <p:spPr bwMode="auto">
          <a:xfrm>
            <a:off x="2667000" y="4383234"/>
            <a:ext cx="3962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IN" altLang="en-US" b="1" dirty="0">
                <a:solidFill>
                  <a:schemeClr val="tx1"/>
                </a:solidFill>
                <a:latin typeface="Arial" panose="020B0604020202020204" pitchFamily="34" charset="0"/>
              </a:rPr>
              <a:t>Presented By:</a:t>
            </a:r>
          </a:p>
          <a:p>
            <a:pPr algn="ctr" eaLnBrk="1" hangingPunct="1">
              <a:spcBef>
                <a:spcPct val="0"/>
              </a:spcBef>
              <a:buClrTx/>
              <a:buFontTx/>
              <a:buNone/>
            </a:pPr>
            <a:r>
              <a:rPr lang="en-IN" altLang="en-US" sz="1800" b="1" dirty="0" err="1">
                <a:solidFill>
                  <a:schemeClr val="tx1"/>
                </a:solidFill>
                <a:latin typeface="Times New Roman" panose="02020603050405020304" pitchFamily="18" charset="0"/>
                <a:cs typeface="Times New Roman" panose="02020603050405020304" pitchFamily="18" charset="0"/>
              </a:rPr>
              <a:t>Kasala</a:t>
            </a:r>
            <a:r>
              <a:rPr lang="en-IN" altLang="en-US" sz="1800" b="1" dirty="0">
                <a:solidFill>
                  <a:schemeClr val="tx1"/>
                </a:solidFill>
                <a:latin typeface="Times New Roman" panose="02020603050405020304" pitchFamily="18" charset="0"/>
                <a:cs typeface="Times New Roman" panose="02020603050405020304" pitchFamily="18" charset="0"/>
              </a:rPr>
              <a:t> Bhavana (ENG22AM0153)</a:t>
            </a:r>
          </a:p>
          <a:p>
            <a:pPr algn="ctr" eaLnBrk="1" hangingPunct="1">
              <a:spcBef>
                <a:spcPct val="0"/>
              </a:spcBef>
              <a:buClrTx/>
              <a:buFontTx/>
              <a:buNone/>
            </a:pPr>
            <a:r>
              <a:rPr lang="en-IN" altLang="en-US" b="1" dirty="0">
                <a:solidFill>
                  <a:schemeClr val="tx1"/>
                </a:solidFill>
                <a:latin typeface="Times New Roman" panose="02020603050405020304" pitchFamily="18" charset="0"/>
                <a:cs typeface="Times New Roman" panose="02020603050405020304" pitchFamily="18" charset="0"/>
              </a:rPr>
              <a:t>Lakshya U Reddy (ENG22AM0169)</a:t>
            </a:r>
          </a:p>
          <a:p>
            <a:pPr algn="ctr" eaLnBrk="1" hangingPunct="1">
              <a:spcBef>
                <a:spcPct val="0"/>
              </a:spcBef>
              <a:buClrTx/>
              <a:buFontTx/>
              <a:buNone/>
            </a:pPr>
            <a:r>
              <a:rPr lang="en-IN" altLang="en-US" sz="1800" b="1" dirty="0">
                <a:solidFill>
                  <a:schemeClr val="tx1"/>
                </a:solidFill>
                <a:latin typeface="Times New Roman" panose="02020603050405020304" pitchFamily="18" charset="0"/>
                <a:cs typeface="Times New Roman" panose="02020603050405020304" pitchFamily="18" charset="0"/>
              </a:rPr>
              <a:t>Nishat N Shahu (ENG22AM0184)</a:t>
            </a:r>
          </a:p>
          <a:p>
            <a:pPr algn="ctr" eaLnBrk="1" hangingPunct="1">
              <a:spcBef>
                <a:spcPct val="0"/>
              </a:spcBef>
              <a:buClrTx/>
              <a:buFontTx/>
              <a:buNone/>
            </a:pPr>
            <a:r>
              <a:rPr lang="en-IN" altLang="en-US" sz="1800" b="1" dirty="0">
                <a:solidFill>
                  <a:schemeClr val="tx1"/>
                </a:solidFill>
                <a:latin typeface="Times New Roman" panose="02020603050405020304" pitchFamily="18" charset="0"/>
                <a:cs typeface="Times New Roman" panose="02020603050405020304" pitchFamily="18" charset="0"/>
              </a:rPr>
              <a:t>Tanya Gopal (ENG22AM0193)</a:t>
            </a:r>
          </a:p>
          <a:p>
            <a:pPr algn="ctr" eaLnBrk="1" hangingPunct="1">
              <a:spcBef>
                <a:spcPct val="0"/>
              </a:spcBef>
              <a:buClrTx/>
              <a:buFontTx/>
              <a:buNone/>
            </a:pPr>
            <a:endParaRPr lang="en-IN" altLang="en-US" b="1" dirty="0">
              <a:solidFill>
                <a:schemeClr val="tx1"/>
              </a:solidFill>
              <a:latin typeface="Arial" panose="020B0604020202020204" pitchFamily="34" charset="0"/>
            </a:endParaRPr>
          </a:p>
          <a:p>
            <a:pPr algn="ctr" eaLnBrk="1" hangingPunct="1">
              <a:spcBef>
                <a:spcPct val="0"/>
              </a:spcBef>
              <a:buClrTx/>
              <a:buFontTx/>
              <a:buNone/>
            </a:pPr>
            <a:endParaRPr lang="en-IN" altLang="en-US" b="1" dirty="0">
              <a:solidFill>
                <a:schemeClr val="tx1"/>
              </a:solidFill>
              <a:latin typeface="Arial" panose="020B0604020202020204" pitchFamily="34" charset="0"/>
            </a:endParaRPr>
          </a:p>
        </p:txBody>
      </p:sp>
      <p:sp>
        <p:nvSpPr>
          <p:cNvPr id="20485" name="TextBox 5">
            <a:extLst>
              <a:ext uri="{FF2B5EF4-FFF2-40B4-BE49-F238E27FC236}">
                <a16:creationId xmlns:a16="http://schemas.microsoft.com/office/drawing/2014/main" id="{8392A17F-7D7B-858B-B933-9ECEDC744090}"/>
              </a:ext>
            </a:extLst>
          </p:cNvPr>
          <p:cNvSpPr txBox="1">
            <a:spLocks noChangeArrowheads="1"/>
          </p:cNvSpPr>
          <p:nvPr/>
        </p:nvSpPr>
        <p:spPr bwMode="auto">
          <a:xfrm>
            <a:off x="685800" y="3181628"/>
            <a:ext cx="8229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None/>
            </a:pPr>
            <a:r>
              <a:rPr lang="en-IN" altLang="en-US" sz="2000" b="1" dirty="0">
                <a:solidFill>
                  <a:srgbClr val="003217"/>
                </a:solidFill>
                <a:latin typeface="Calibri" panose="020F0502020204030204" pitchFamily="34" charset="0"/>
                <a:cs typeface="Calibri" panose="020F0502020204030204" pitchFamily="34" charset="0"/>
              </a:rPr>
              <a:t>Under the Supervision of</a:t>
            </a:r>
            <a:br>
              <a:rPr lang="en-IN" altLang="en-US" sz="2000" b="1" dirty="0">
                <a:solidFill>
                  <a:srgbClr val="003217"/>
                </a:solidFill>
                <a:latin typeface="Calibri" panose="020F0502020204030204" pitchFamily="34" charset="0"/>
                <a:cs typeface="Calibri" panose="020F0502020204030204" pitchFamily="34" charset="0"/>
              </a:rPr>
            </a:br>
            <a:r>
              <a:rPr lang="en-IN" altLang="en-US" sz="2000" b="1" dirty="0">
                <a:solidFill>
                  <a:srgbClr val="003217"/>
                </a:solidFill>
                <a:latin typeface="Calibri" panose="020F0502020204030204" pitchFamily="34" charset="0"/>
                <a:cs typeface="Calibri" panose="020F0502020204030204" pitchFamily="34" charset="0"/>
              </a:rPr>
              <a:t>Prof. Pradeep Kumar K, </a:t>
            </a:r>
            <a:r>
              <a:rPr lang="en-IN" altLang="en-US" sz="2000" b="1" dirty="0" err="1">
                <a:solidFill>
                  <a:srgbClr val="003217"/>
                </a:solidFill>
                <a:latin typeface="Calibri" panose="020F0502020204030204" pitchFamily="34" charset="0"/>
                <a:cs typeface="Calibri" panose="020F0502020204030204" pitchFamily="34" charset="0"/>
              </a:rPr>
              <a:t>Dr.</a:t>
            </a:r>
            <a:r>
              <a:rPr lang="en-IN" altLang="en-US" sz="2000" b="1" dirty="0">
                <a:solidFill>
                  <a:srgbClr val="003217"/>
                </a:solidFill>
                <a:latin typeface="Calibri" panose="020F0502020204030204" pitchFamily="34" charset="0"/>
                <a:cs typeface="Calibri" panose="020F0502020204030204" pitchFamily="34" charset="0"/>
              </a:rPr>
              <a:t> </a:t>
            </a:r>
            <a:r>
              <a:rPr lang="en-IN" altLang="en-US" sz="2000" b="1" dirty="0" err="1">
                <a:solidFill>
                  <a:srgbClr val="003217"/>
                </a:solidFill>
                <a:latin typeface="Calibri" panose="020F0502020204030204" pitchFamily="34" charset="0"/>
                <a:cs typeface="Calibri" panose="020F0502020204030204" pitchFamily="34" charset="0"/>
              </a:rPr>
              <a:t>Mude</a:t>
            </a:r>
            <a:r>
              <a:rPr lang="en-IN" altLang="en-US" sz="2000" b="1" dirty="0">
                <a:solidFill>
                  <a:srgbClr val="003217"/>
                </a:solidFill>
                <a:latin typeface="Calibri" panose="020F0502020204030204" pitchFamily="34" charset="0"/>
                <a:cs typeface="Calibri" panose="020F0502020204030204" pitchFamily="34" charset="0"/>
              </a:rPr>
              <a:t> </a:t>
            </a:r>
            <a:r>
              <a:rPr lang="en-IN" altLang="en-US" sz="2000" b="1" dirty="0" err="1">
                <a:solidFill>
                  <a:srgbClr val="003217"/>
                </a:solidFill>
                <a:latin typeface="Calibri" panose="020F0502020204030204" pitchFamily="34" charset="0"/>
                <a:cs typeface="Calibri" panose="020F0502020204030204" pitchFamily="34" charset="0"/>
              </a:rPr>
              <a:t>Nagarjuna</a:t>
            </a:r>
            <a:r>
              <a:rPr lang="en-IN" altLang="en-US" sz="2000" b="1" dirty="0">
                <a:solidFill>
                  <a:srgbClr val="003217"/>
                </a:solidFill>
                <a:latin typeface="Calibri" panose="020F0502020204030204" pitchFamily="34" charset="0"/>
                <a:cs typeface="Calibri" panose="020F0502020204030204" pitchFamily="34" charset="0"/>
              </a:rPr>
              <a:t> </a:t>
            </a:r>
            <a:r>
              <a:rPr lang="en-IN" altLang="en-US" sz="2000" b="1" dirty="0" err="1">
                <a:solidFill>
                  <a:srgbClr val="003217"/>
                </a:solidFill>
                <a:latin typeface="Calibri" panose="020F0502020204030204" pitchFamily="34" charset="0"/>
                <a:cs typeface="Calibri" panose="020F0502020204030204" pitchFamily="34" charset="0"/>
              </a:rPr>
              <a:t>Naik</a:t>
            </a:r>
            <a:r>
              <a:rPr lang="en-IN" altLang="en-US" sz="2000" b="1" dirty="0">
                <a:solidFill>
                  <a:srgbClr val="003217"/>
                </a:solidFill>
                <a:latin typeface="Calibri" panose="020F0502020204030204" pitchFamily="34" charset="0"/>
                <a:cs typeface="Calibri" panose="020F0502020204030204" pitchFamily="34" charset="0"/>
              </a:rPr>
              <a:t>, </a:t>
            </a:r>
            <a:r>
              <a:rPr lang="en-IN" altLang="en-US" sz="2000" b="1" dirty="0" err="1">
                <a:solidFill>
                  <a:srgbClr val="003217"/>
                </a:solidFill>
                <a:latin typeface="Calibri" panose="020F0502020204030204" pitchFamily="34" charset="0"/>
                <a:cs typeface="Calibri" panose="020F0502020204030204" pitchFamily="34" charset="0"/>
              </a:rPr>
              <a:t>Prof.</a:t>
            </a:r>
            <a:r>
              <a:rPr lang="en-IN" altLang="en-US" sz="2000" b="1" dirty="0">
                <a:solidFill>
                  <a:srgbClr val="003217"/>
                </a:solidFill>
                <a:latin typeface="Calibri" panose="020F0502020204030204" pitchFamily="34" charset="0"/>
                <a:cs typeface="Calibri" panose="020F0502020204030204" pitchFamily="34" charset="0"/>
              </a:rPr>
              <a:t> </a:t>
            </a:r>
            <a:r>
              <a:rPr lang="en-IN" altLang="en-US" sz="2000" b="1" dirty="0" err="1">
                <a:solidFill>
                  <a:srgbClr val="003217"/>
                </a:solidFill>
                <a:latin typeface="Calibri" panose="020F0502020204030204" pitchFamily="34" charset="0"/>
                <a:cs typeface="Calibri" panose="020F0502020204030204" pitchFamily="34" charset="0"/>
              </a:rPr>
              <a:t>Abhinav</a:t>
            </a:r>
            <a:r>
              <a:rPr lang="en-IN" altLang="en-US" sz="2000" b="1" dirty="0">
                <a:solidFill>
                  <a:srgbClr val="003217"/>
                </a:solidFill>
                <a:latin typeface="Calibri" panose="020F0502020204030204" pitchFamily="34" charset="0"/>
                <a:cs typeface="Calibri" panose="020F0502020204030204" pitchFamily="34" charset="0"/>
              </a:rPr>
              <a:t> Karan</a:t>
            </a:r>
          </a:p>
          <a:p>
            <a:pPr algn="ctr" eaLnBrk="1" hangingPunct="1">
              <a:spcBef>
                <a:spcPct val="0"/>
              </a:spcBef>
              <a:buClrTx/>
              <a:buFontTx/>
              <a:buNone/>
            </a:pPr>
            <a:r>
              <a:rPr lang="en-IN" altLang="en-US" sz="2000" b="1" dirty="0">
                <a:solidFill>
                  <a:srgbClr val="003217"/>
                </a:solidFill>
                <a:latin typeface="Calibri" panose="020F0502020204030204" pitchFamily="34" charset="0"/>
                <a:cs typeface="Calibri" panose="020F0502020204030204" pitchFamily="34" charset="0"/>
              </a:rPr>
              <a:t>Assistant Professor, Artificial Intelligence &amp; Machine Learning, SOE</a:t>
            </a:r>
          </a:p>
        </p:txBody>
      </p:sp>
      <p:sp>
        <p:nvSpPr>
          <p:cNvPr id="20487" name="Rectangle 3">
            <a:extLst>
              <a:ext uri="{FF2B5EF4-FFF2-40B4-BE49-F238E27FC236}">
                <a16:creationId xmlns:a16="http://schemas.microsoft.com/office/drawing/2014/main" id="{7C2A4A92-0425-7A14-A58B-9A03D7394840}"/>
              </a:ext>
            </a:extLst>
          </p:cNvPr>
          <p:cNvSpPr txBox="1">
            <a:spLocks noChangeArrowheads="1"/>
          </p:cNvSpPr>
          <p:nvPr/>
        </p:nvSpPr>
        <p:spPr bwMode="auto">
          <a:xfrm>
            <a:off x="-88187" y="1198228"/>
            <a:ext cx="92202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669925" indent="-325438">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022350" indent="-350838">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339850" indent="-315913">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1681163" indent="-339725">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1383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5955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0527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509963"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20000"/>
              </a:spcBef>
              <a:buSzPct val="65000"/>
              <a:buFont typeface="Wingdings" panose="05000000000000000000" pitchFamily="2" charset="2"/>
              <a:buNone/>
            </a:pPr>
            <a:r>
              <a:rPr lang="en-US" altLang="en-US" sz="2800" b="1" dirty="0">
                <a:solidFill>
                  <a:srgbClr val="0D0D47"/>
                </a:solidFill>
                <a:latin typeface="Calibri" panose="020F0502020204030204" pitchFamily="34" charset="0"/>
                <a:cs typeface="Calibri" panose="020F0502020204030204" pitchFamily="34" charset="0"/>
              </a:rPr>
              <a:t>Department of </a:t>
            </a:r>
            <a:r>
              <a:rPr lang="en-IN" altLang="en-US" sz="2800" b="1" dirty="0">
                <a:solidFill>
                  <a:srgbClr val="0D0D47"/>
                </a:solidFill>
                <a:latin typeface="Calibri" panose="020F0502020204030204" pitchFamily="34" charset="0"/>
                <a:cs typeface="Calibri" panose="020F0502020204030204" pitchFamily="34" charset="0"/>
              </a:rPr>
              <a:t>CSE</a:t>
            </a:r>
          </a:p>
          <a:p>
            <a:pPr algn="ctr" eaLnBrk="1" hangingPunct="1">
              <a:spcBef>
                <a:spcPct val="20000"/>
              </a:spcBef>
              <a:buSzPct val="65000"/>
              <a:buFont typeface="Wingdings" panose="05000000000000000000" pitchFamily="2" charset="2"/>
              <a:buNone/>
            </a:pPr>
            <a:r>
              <a:rPr lang="en-IN" altLang="en-US" sz="2800" b="1" dirty="0">
                <a:solidFill>
                  <a:srgbClr val="0D0D47"/>
                </a:solidFill>
                <a:latin typeface="Calibri" panose="020F0502020204030204" pitchFamily="34" charset="0"/>
                <a:cs typeface="Calibri" panose="020F0502020204030204" pitchFamily="34" charset="0"/>
              </a:rPr>
              <a:t>(ARTIFICIAL INTELLIGENCE AND MACHINE LEARNING)</a:t>
            </a:r>
            <a:endParaRPr lang="en-US" altLang="en-US" sz="2800" b="1" dirty="0">
              <a:solidFill>
                <a:srgbClr val="0D0D47"/>
              </a:solidFill>
              <a:latin typeface="Calibri" panose="020F0502020204030204" pitchFamily="34" charset="0"/>
              <a:cs typeface="Calibri" panose="020F0502020204030204" pitchFamily="34" charset="0"/>
            </a:endParaRPr>
          </a:p>
        </p:txBody>
      </p:sp>
      <p:pic>
        <p:nvPicPr>
          <p:cNvPr id="2" name="Image3">
            <a:extLst>
              <a:ext uri="{FF2B5EF4-FFF2-40B4-BE49-F238E27FC236}">
                <a16:creationId xmlns:a16="http://schemas.microsoft.com/office/drawing/2014/main" id="{5A7D38B9-9950-9CF3-90A6-842284610D3F}"/>
              </a:ext>
            </a:extLst>
          </p:cNvPr>
          <p:cNvPicPr>
            <a:picLocks noChangeAspect="1"/>
          </p:cNvPicPr>
          <p:nvPr/>
        </p:nvPicPr>
        <p:blipFill>
          <a:blip r:embed="rId6"/>
          <a:srcRect l="10931" t="23735" r="11113" b="24168"/>
          <a:stretch>
            <a:fillRect/>
          </a:stretch>
        </p:blipFill>
        <p:spPr bwMode="auto">
          <a:xfrm>
            <a:off x="2971800" y="183568"/>
            <a:ext cx="2971800" cy="952231"/>
          </a:xfrm>
          <a:prstGeom prst="rect">
            <a:avLst/>
          </a:prstGeom>
        </p:spPr>
      </p:pic>
      <p:pic>
        <p:nvPicPr>
          <p:cNvPr id="3" name="1">
            <a:hlinkClick r:id="" action="ppaction://media"/>
            <a:extLst>
              <a:ext uri="{FF2B5EF4-FFF2-40B4-BE49-F238E27FC236}">
                <a16:creationId xmlns:a16="http://schemas.microsoft.com/office/drawing/2014/main" id="{C160F815-221C-9BBF-18BB-5ECB2FD5A5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467600" y="4800600"/>
            <a:ext cx="742925" cy="742925"/>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12202">
        <p15:prstTrans prst="curtains"/>
      </p:transition>
    </mc:Choice>
    <mc:Fallback xmlns="">
      <p:transition spd="slow" advTm="122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 objId="3"/>
        <p14:stopEvt time="11340"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239043" y="304800"/>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Code Implementation</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 name="Picture 4"/>
          <p:cNvPicPr>
            <a:picLocks noChangeAspect="1"/>
          </p:cNvPicPr>
          <p:nvPr/>
        </p:nvPicPr>
        <p:blipFill>
          <a:blip r:embed="rId4"/>
          <a:stretch>
            <a:fillRect/>
          </a:stretch>
        </p:blipFill>
        <p:spPr>
          <a:xfrm>
            <a:off x="1447800" y="1349675"/>
            <a:ext cx="5257800" cy="5170487"/>
          </a:xfrm>
          <a:prstGeom prst="rect">
            <a:avLst/>
          </a:prstGeom>
        </p:spPr>
      </p:pic>
      <p:pic>
        <p:nvPicPr>
          <p:cNvPr id="7" name="5">
            <a:hlinkClick r:id="" action="ppaction://media"/>
            <a:extLst>
              <a:ext uri="{FF2B5EF4-FFF2-40B4-BE49-F238E27FC236}">
                <a16:creationId xmlns:a16="http://schemas.microsoft.com/office/drawing/2014/main" id="{DE6C5910-AD8A-13D4-A5B9-0E00ADD966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34200" y="493285"/>
            <a:ext cx="480519" cy="480519"/>
          </a:xfrm>
          <a:prstGeom prst="rect">
            <a:avLst/>
          </a:prstGeom>
        </p:spPr>
      </p:pic>
    </p:spTree>
    <p:extLst>
      <p:ext uri="{BB962C8B-B14F-4D97-AF65-F5344CB8AC3E}">
        <p14:creationId xmlns:p14="http://schemas.microsoft.com/office/powerpoint/2010/main" val="4259157779"/>
      </p:ext>
    </p:extLst>
  </p:cSld>
  <p:clrMapOvr>
    <a:masterClrMapping/>
  </p:clrMapOvr>
  <mc:AlternateContent xmlns:mc="http://schemas.openxmlformats.org/markup-compatibility/2006" xmlns:p14="http://schemas.microsoft.com/office/powerpoint/2010/main">
    <mc:Choice Requires="p14">
      <p:transition spd="slow" p14:dur="1400" advTm="57342">
        <p14:doors dir="vert"/>
      </p:transition>
    </mc:Choice>
    <mc:Fallback xmlns="">
      <p:transition spd="slow" advTm="573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3" objId="7"/>
        <p14:stopEvt time="53618" objId="7"/>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 name="Picture 2"/>
          <p:cNvPicPr>
            <a:picLocks noChangeAspect="1"/>
          </p:cNvPicPr>
          <p:nvPr/>
        </p:nvPicPr>
        <p:blipFill>
          <a:blip r:embed="rId4"/>
          <a:stretch>
            <a:fillRect/>
          </a:stretch>
        </p:blipFill>
        <p:spPr>
          <a:xfrm>
            <a:off x="1676400" y="914400"/>
            <a:ext cx="3990975" cy="3038475"/>
          </a:xfrm>
          <a:prstGeom prst="rect">
            <a:avLst/>
          </a:prstGeom>
        </p:spPr>
      </p:pic>
      <p:pic>
        <p:nvPicPr>
          <p:cNvPr id="2" name="6">
            <a:hlinkClick r:id="" action="ppaction://media"/>
            <a:extLst>
              <a:ext uri="{FF2B5EF4-FFF2-40B4-BE49-F238E27FC236}">
                <a16:creationId xmlns:a16="http://schemas.microsoft.com/office/drawing/2014/main" id="{186C792B-83CC-8ED3-C12F-1E0C46252A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1774" y="374515"/>
            <a:ext cx="533400" cy="533400"/>
          </a:xfrm>
          <a:prstGeom prst="rect">
            <a:avLst/>
          </a:prstGeom>
        </p:spPr>
      </p:pic>
    </p:spTree>
    <p:extLst>
      <p:ext uri="{BB962C8B-B14F-4D97-AF65-F5344CB8AC3E}">
        <p14:creationId xmlns:p14="http://schemas.microsoft.com/office/powerpoint/2010/main" val="1592926927"/>
      </p:ext>
    </p:extLst>
  </p:cSld>
  <p:clrMapOvr>
    <a:masterClrMapping/>
  </p:clrMapOvr>
  <mc:AlternateContent xmlns:mc="http://schemas.openxmlformats.org/markup-compatibility/2006" xmlns:p14="http://schemas.microsoft.com/office/powerpoint/2010/main">
    <mc:Choice Requires="p14">
      <p:transition spd="slow" p14:dur="1400" advTm="44520">
        <p14:doors dir="vert"/>
      </p:transition>
    </mc:Choice>
    <mc:Fallback xmlns="">
      <p:transition spd="slow" advTm="44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43929"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Result and analysis</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5" name="Rectangle 1"/>
          <p:cNvSpPr>
            <a:spLocks noChangeArrowheads="1"/>
          </p:cNvSpPr>
          <p:nvPr/>
        </p:nvSpPr>
        <p:spPr bwMode="auto">
          <a:xfrm>
            <a:off x="958053" y="1330404"/>
            <a:ext cx="78486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Component: Traffic Signal Controller System</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Successfully initialize hardware components.</a:t>
            </a:r>
          </a:p>
          <a:p>
            <a:pPr marR="0" lvl="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Code initializes ports and pins, PLL for clock generation, and</a:t>
            </a:r>
          </a:p>
          <a:p>
            <a:pPr marR="0" lvl="0" defTabSz="914400" rtl="0" eaLnBrk="0" fontAlgn="base" latinLnBrk="0" hangingPunct="0">
              <a:lnSpc>
                <a:spcPct val="100000"/>
              </a:lnSpc>
              <a:spcBef>
                <a:spcPct val="0"/>
              </a:spcBef>
              <a:spcAft>
                <a:spcPct val="0"/>
              </a:spcAft>
              <a:buClrTx/>
              <a:buSzTx/>
              <a:tabLst/>
            </a:pPr>
            <a:r>
              <a:rPr lang="en-US" altLang="en-US" sz="1400" dirty="0">
                <a:latin typeface="Times New Roman" panose="02020603050405020304" pitchFamily="18" charset="0"/>
                <a:cs typeface="Times New Roman" panose="02020603050405020304" pitchFamily="18" charset="0"/>
              </a:rPr>
              <a:t>                                 timer</a:t>
            </a:r>
          </a:p>
          <a:p>
            <a:pPr marR="0" lvl="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Analysis: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Proper initialization ensures accurate sensor readings</a:t>
            </a:r>
          </a:p>
          <a:p>
            <a:pPr defTabSz="914400"/>
            <a:r>
              <a:rPr lang="en-US" altLang="en-US" sz="1400" dirty="0">
                <a:latin typeface="Times New Roman" panose="02020603050405020304" pitchFamily="18" charset="0"/>
                <a:cs typeface="Times New Roman" panose="02020603050405020304" pitchFamily="18" charset="0"/>
              </a:rPr>
              <a:t>                                and effective traffic management.</a:t>
            </a:r>
          </a:p>
          <a:p>
            <a:pPr marR="0" lvl="0" defTabSz="914400" rtl="0" eaLnBrk="0" fontAlgn="base" latinLnBrk="0" hangingPunct="0">
              <a:lnSpc>
                <a:spcPct val="100000"/>
              </a:lnSpc>
              <a:spcBef>
                <a:spcPct val="0"/>
              </a:spcBef>
              <a:spcAft>
                <a:spcPct val="0"/>
              </a:spcAft>
              <a:buClrTx/>
              <a:buSzTx/>
              <a:tabLst/>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1B42F624-9D21-D3C5-2513-5E7809E2A11C}"/>
              </a:ext>
            </a:extLst>
          </p:cNvPr>
          <p:cNvSpPr txBox="1"/>
          <p:nvPr/>
        </p:nvSpPr>
        <p:spPr>
          <a:xfrm>
            <a:off x="914400" y="2753256"/>
            <a:ext cx="6928723" cy="338554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Component: Main Loop Execution</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Continuously monitor switch inputs.</a:t>
            </a:r>
          </a:p>
          <a:p>
            <a:pPr marR="0" lvl="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Code enters infinite loop, checks states of three switches, and    </a:t>
            </a:r>
          </a:p>
          <a:p>
            <a:pPr marR="0" lvl="0" algn="just" defTabSz="914400" rtl="0" eaLnBrk="0" fontAlgn="base" latinLnBrk="0" hangingPunct="0">
              <a:lnSpc>
                <a:spcPct val="100000"/>
              </a:lnSpc>
              <a:spcBef>
                <a:spcPct val="0"/>
              </a:spcBef>
              <a:spcAft>
                <a:spcPct val="0"/>
              </a:spcAft>
              <a:buClrTx/>
              <a:buSzTx/>
              <a:tabLst/>
            </a:pPr>
            <a:r>
              <a:rPr lang="en-US" altLang="en-US" sz="1400" dirty="0">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executes actions accordingly.</a:t>
            </a:r>
          </a:p>
          <a:p>
            <a:pPr marR="0" lvl="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Analysis: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Main loop handles real-time monitoring, enabling prompt</a:t>
            </a:r>
            <a:r>
              <a:rPr kumimoji="0" lang="en-US" altLang="en-US" sz="1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p>
          <a:p>
            <a:pPr marR="0" lvl="0" algn="just"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esponse to traffic changes</a:t>
            </a:r>
            <a:r>
              <a:rPr lang="en-US" altLang="en-US" sz="1400" dirty="0">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Component: Traffic Signal Control Logic</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Switch traffic lights based on switch inputs.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Code implements control logic to adjust lights accordingly.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Analysis: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Crucial for safe and efficient traffic operations at the intersection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algn="just"/>
            <a:r>
              <a:rPr lang="en-US" sz="1400" b="1" dirty="0">
                <a:latin typeface="Times New Roman" panose="02020603050405020304" pitchFamily="18" charset="0"/>
                <a:cs typeface="Times New Roman" panose="02020603050405020304" pitchFamily="18" charset="0"/>
              </a:rPr>
              <a:t> Component: Delay and Timing Control</a:t>
            </a:r>
          </a:p>
          <a:p>
            <a:pPr algn="just"/>
            <a:r>
              <a:rPr lang="en-US" sz="1400" b="1" dirty="0"/>
              <a:t>                    </a:t>
            </a:r>
            <a:r>
              <a:rPr lang="en-US" sz="1400" b="1" dirty="0">
                <a:latin typeface="Times New Roman" panose="02020603050405020304" pitchFamily="18" charset="0"/>
                <a:cs typeface="Times New Roman" panose="02020603050405020304" pitchFamily="18" charset="0"/>
              </a:rPr>
              <a:t>Action:</a:t>
            </a:r>
            <a:r>
              <a:rPr lang="en-US" sz="1400" dirty="0">
                <a:latin typeface="Times New Roman" panose="02020603050405020304" pitchFamily="18" charset="0"/>
                <a:cs typeface="Times New Roman" panose="02020603050405020304" pitchFamily="18" charset="0"/>
              </a:rPr>
              <a:t> Implement delay functions for precise timing control.</a:t>
            </a:r>
          </a:p>
          <a:p>
            <a:pPr algn="just"/>
            <a:r>
              <a:rPr lang="en-US" sz="1400" b="1" dirty="0">
                <a:latin typeface="Times New Roman" panose="02020603050405020304" pitchFamily="18" charset="0"/>
                <a:cs typeface="Times New Roman" panose="02020603050405020304" pitchFamily="18" charset="0"/>
              </a:rPr>
              <a:t>                      Process:</a:t>
            </a:r>
            <a:r>
              <a:rPr lang="en-US" sz="1400" dirty="0">
                <a:latin typeface="Times New Roman" panose="02020603050405020304" pitchFamily="18" charset="0"/>
                <a:cs typeface="Times New Roman" panose="02020603050405020304" pitchFamily="18" charset="0"/>
              </a:rPr>
              <a:t> delays ensure proper signal sequencing</a:t>
            </a:r>
          </a:p>
          <a:p>
            <a:pPr algn="just"/>
            <a:r>
              <a:rPr lang="en-US" sz="1400" b="1" dirty="0">
                <a:latin typeface="Times New Roman" panose="02020603050405020304" pitchFamily="18" charset="0"/>
                <a:cs typeface="Times New Roman" panose="02020603050405020304" pitchFamily="18" charset="0"/>
              </a:rPr>
              <a:t>                      Analysis:</a:t>
            </a:r>
            <a:r>
              <a:rPr lang="en-US" sz="1400" dirty="0">
                <a:latin typeface="Times New Roman" panose="02020603050405020304" pitchFamily="18" charset="0"/>
                <a:cs typeface="Times New Roman" panose="02020603050405020304" pitchFamily="18" charset="0"/>
              </a:rPr>
              <a:t> Essential for synchronization between signal phases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62DA82D2-00A4-D7F8-4B2F-2731C4D791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72200" y="946944"/>
            <a:ext cx="487363" cy="487363"/>
          </a:xfrm>
          <a:prstGeom prst="rect">
            <a:avLst/>
          </a:prstGeom>
        </p:spPr>
      </p:pic>
    </p:spTree>
    <p:extLst>
      <p:ext uri="{BB962C8B-B14F-4D97-AF65-F5344CB8AC3E}">
        <p14:creationId xmlns:p14="http://schemas.microsoft.com/office/powerpoint/2010/main" val="1820483165"/>
      </p:ext>
    </p:extLst>
  </p:cSld>
  <p:clrMapOvr>
    <a:masterClrMapping/>
  </p:clrMapOvr>
  <mc:AlternateContent xmlns:mc="http://schemas.openxmlformats.org/markup-compatibility/2006" xmlns:p14="http://schemas.microsoft.com/office/powerpoint/2010/main">
    <mc:Choice Requires="p14">
      <p:transition spd="slow" p14:dur="1400" advTm="18746">
        <p14:doors dir="vert"/>
      </p:transition>
    </mc:Choice>
    <mc:Fallback xmlns="">
      <p:transition spd="slow" advTm="18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 objId="3"/>
        <p14:stopEvt time="18510"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4BAE543-F71B-06EB-DE94-65ED858D4D2B}"/>
              </a:ext>
            </a:extLst>
          </p:cNvPr>
          <p:cNvSpPr>
            <a:spLocks noGrp="1"/>
          </p:cNvSpPr>
          <p:nvPr>
            <p:ph type="dt" sz="half" idx="10"/>
          </p:nvPr>
        </p:nvSpPr>
        <p:spPr/>
        <p:txBody>
          <a:bodyPr/>
          <a:lstStyle/>
          <a:p>
            <a:pPr>
              <a:defRPr/>
            </a:pPr>
            <a:fld id="{1CAC82C8-F899-44E5-8019-BAC1FD943146}"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11B56C2F-2CB6-92F0-8F9F-E3ABF45B3838}"/>
              </a:ext>
            </a:extLst>
          </p:cNvPr>
          <p:cNvSpPr>
            <a:spLocks noGrp="1"/>
          </p:cNvSpPr>
          <p:nvPr>
            <p:ph type="ftr" sz="quarter" idx="11"/>
          </p:nvPr>
        </p:nvSpPr>
        <p:spPr/>
        <p:txBody>
          <a:bodyPr/>
          <a:lstStyle/>
          <a:p>
            <a:pPr>
              <a:defRPr/>
            </a:pPr>
            <a:r>
              <a:rPr lang="en-US" altLang="en-US"/>
              <a:t>Dept of CSE., SOE-Dayananda Sagar University</a:t>
            </a:r>
          </a:p>
        </p:txBody>
      </p:sp>
      <p:sp>
        <p:nvSpPr>
          <p:cNvPr id="9" name="Rectangle 8">
            <a:extLst>
              <a:ext uri="{FF2B5EF4-FFF2-40B4-BE49-F238E27FC236}">
                <a16:creationId xmlns:a16="http://schemas.microsoft.com/office/drawing/2014/main" id="{DB3479D7-701E-00AC-CD7C-0032DB778EAB}"/>
              </a:ext>
            </a:extLst>
          </p:cNvPr>
          <p:cNvSpPr/>
          <p:nvPr/>
        </p:nvSpPr>
        <p:spPr>
          <a:xfrm>
            <a:off x="541005" y="708723"/>
            <a:ext cx="2420856"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Stimulation</a:t>
            </a:r>
          </a:p>
        </p:txBody>
      </p:sp>
      <p:pic>
        <p:nvPicPr>
          <p:cNvPr id="2" name="Recorded Sound">
            <a:hlinkClick r:id="" action="ppaction://media"/>
            <a:extLst>
              <a:ext uri="{FF2B5EF4-FFF2-40B4-BE49-F238E27FC236}">
                <a16:creationId xmlns:a16="http://schemas.microsoft.com/office/drawing/2014/main" id="{3F936791-BD5B-C914-4A34-F6B42AECAA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3733800" y="822783"/>
            <a:ext cx="487363" cy="487363"/>
          </a:xfrm>
          <a:prstGeom prst="rect">
            <a:avLst/>
          </a:prstGeom>
        </p:spPr>
      </p:pic>
      <p:pic>
        <p:nvPicPr>
          <p:cNvPr id="3" name="WhatsApp Video 2024-06-04 at 00.46.01">
            <a:hlinkClick r:id="" action="ppaction://media"/>
            <a:extLst>
              <a:ext uri="{FF2B5EF4-FFF2-40B4-BE49-F238E27FC236}">
                <a16:creationId xmlns:a16="http://schemas.microsoft.com/office/drawing/2014/main" id="{C670D8C6-933B-F6C2-3F7D-61781639A3AB}"/>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0"/>
          <a:srcRect t="6865"/>
          <a:stretch/>
        </p:blipFill>
        <p:spPr>
          <a:xfrm>
            <a:off x="223122" y="1524000"/>
            <a:ext cx="8088059" cy="3429000"/>
          </a:xfrm>
          <a:prstGeom prst="rect">
            <a:avLst/>
          </a:prstGeom>
        </p:spPr>
      </p:pic>
      <p:pic>
        <p:nvPicPr>
          <p:cNvPr id="6" name="Recorded Sound">
            <a:hlinkClick r:id="" action="ppaction://media"/>
            <a:extLst>
              <a:ext uri="{FF2B5EF4-FFF2-40B4-BE49-F238E27FC236}">
                <a16:creationId xmlns:a16="http://schemas.microsoft.com/office/drawing/2014/main" id="{6296D23E-A297-681E-18D0-20E21E14123A}"/>
              </a:ext>
            </a:extLst>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5334000" y="822783"/>
            <a:ext cx="487363" cy="487363"/>
          </a:xfrm>
          <a:prstGeom prst="rect">
            <a:avLst/>
          </a:prstGeom>
        </p:spPr>
      </p:pic>
    </p:spTree>
    <p:custDataLst>
      <p:tags r:id="rId1"/>
    </p:custDataLst>
    <p:extLst>
      <p:ext uri="{BB962C8B-B14F-4D97-AF65-F5344CB8AC3E}">
        <p14:creationId xmlns:p14="http://schemas.microsoft.com/office/powerpoint/2010/main" val="1115219112"/>
      </p:ext>
    </p:extLst>
  </p:cSld>
  <p:clrMapOvr>
    <a:masterClrMapping/>
  </p:clrMapOvr>
  <mc:AlternateContent xmlns:mc="http://schemas.openxmlformats.org/markup-compatibility/2006" xmlns:p14="http://schemas.microsoft.com/office/powerpoint/2010/main">
    <mc:Choice Requires="p14">
      <p:transition spd="med" p14:dur="700" advTm="74144">
        <p:fade/>
      </p:transition>
    </mc:Choice>
    <mc:Fallback xmlns="">
      <p:transition spd="med" advTm="741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300" fill="hold"/>
                                        <p:tgtEl>
                                          <p:spTgt spid="3"/>
                                        </p:tgtEl>
                                      </p:cBhvr>
                                    </p:cmd>
                                  </p:childTnLst>
                                </p:cTn>
                              </p:par>
                            </p:childTnLst>
                          </p:cTn>
                        </p:par>
                        <p:par>
                          <p:cTn id="11" fill="hold">
                            <p:stCondLst>
                              <p:cond delay="35300"/>
                            </p:stCondLst>
                            <p:childTnLst>
                              <p:par>
                                <p:cTn id="12" presetID="1" presetClass="mediacall" presetSubtype="0" fill="hold" nodeType="afterEffect">
                                  <p:stCondLst>
                                    <p:cond delay="0"/>
                                  </p:stCondLst>
                                  <p:childTnLst>
                                    <p:cmd type="call" cmd="playFrom(0.0)">
                                      <p:cBhvr>
                                        <p:cTn id="13"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fill="hold" display="0">
                  <p:stCondLst>
                    <p:cond delay="indefinite"/>
                  </p:stCondLst>
                  <p:endCondLst>
                    <p:cond evt="onStopAudio" delay="0">
                      <p:tgtEl>
                        <p:sldTgt/>
                      </p:tgtEl>
                    </p:cond>
                  </p:endCondLst>
                </p:cTn>
                <p:tgtEl>
                  <p:spTgt spid="2"/>
                </p:tgtEl>
              </p:cMediaNode>
            </p:audi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video>
              <p:cMediaNode vol="80000">
                <p:cTn id="20" fill="hold" display="0">
                  <p:stCondLst>
                    <p:cond delay="indefinite"/>
                  </p:stCondLst>
                </p:cTn>
                <p:tgtEl>
                  <p:spTgt spid="3"/>
                </p:tgtEl>
              </p:cMediaNode>
            </p:video>
            <p:audio>
              <p:cMediaNode vol="80000" numSld="999" showWhenStopped="0">
                <p:cTn id="2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4794" objId="2"/>
        <p14:stopEvt time="15643" objId="2"/>
        <p14:playEvt time="18740" objId="3"/>
        <p14:playEvt time="47541" objId="6"/>
        <p14:stopEvt time="54051"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527180" y="53216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Conclusion</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TextBox 2"/>
          <p:cNvSpPr txBox="1"/>
          <p:nvPr/>
        </p:nvSpPr>
        <p:spPr>
          <a:xfrm>
            <a:off x="533400" y="1441102"/>
            <a:ext cx="7467600" cy="378565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conclusion, the provided code effectively implements an automated traffic signal controller using microcontroller-based hardware and software. It ensures proper initialization, continuous monitoring of traffic scenarios, precise signal control logic, and accurate timing coordination. This results in efficient traffic management, prioritized pedestrian safety, and adherence to regulations. The structured approach facilitates maintenance and future upgrades, laying a foundation for smarter urban transportation systems</a:t>
            </a:r>
            <a:endParaRPr lang="en-IN" sz="2400" dirty="0">
              <a:latin typeface="Times New Roman" panose="02020603050405020304" pitchFamily="18" charset="0"/>
              <a:cs typeface="Times New Roman" panose="02020603050405020304" pitchFamily="18" charset="0"/>
            </a:endParaRPr>
          </a:p>
        </p:txBody>
      </p:sp>
      <p:pic>
        <p:nvPicPr>
          <p:cNvPr id="7" name="Recorded Sound">
            <a:hlinkClick r:id="" action="ppaction://media"/>
            <a:extLst>
              <a:ext uri="{FF2B5EF4-FFF2-40B4-BE49-F238E27FC236}">
                <a16:creationId xmlns:a16="http://schemas.microsoft.com/office/drawing/2014/main" id="{02278C08-A2CB-6EBC-C221-C95B7A292E8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4776902" y="708930"/>
            <a:ext cx="487363" cy="487363"/>
          </a:xfrm>
          <a:prstGeom prst="rect">
            <a:avLst/>
          </a:prstGeom>
        </p:spPr>
      </p:pic>
    </p:spTree>
    <p:custDataLst>
      <p:tags r:id="rId1"/>
    </p:custDataLst>
    <p:extLst>
      <p:ext uri="{BB962C8B-B14F-4D97-AF65-F5344CB8AC3E}">
        <p14:creationId xmlns:p14="http://schemas.microsoft.com/office/powerpoint/2010/main" val="130397975"/>
      </p:ext>
    </p:extLst>
  </p:cSld>
  <p:clrMapOvr>
    <a:masterClrMapping/>
  </p:clrMapOvr>
  <mc:AlternateContent xmlns:mc="http://schemas.openxmlformats.org/markup-compatibility/2006" xmlns:p14="http://schemas.microsoft.com/office/powerpoint/2010/main">
    <mc:Choice Requires="p14">
      <p:transition spd="slow" p14:dur="1400" advTm="70150">
        <p14:doors dir="vert"/>
      </p:transition>
    </mc:Choice>
    <mc:Fallback xmlns="">
      <p:transition spd="slow" advTm="701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005" objId="7"/>
        <p14:stopEvt time="69961"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40+ Thank You Quotes to Help You Express Gratitude - Chuyên trang công ...">
            <a:extLst>
              <a:ext uri="{FF2B5EF4-FFF2-40B4-BE49-F238E27FC236}">
                <a16:creationId xmlns:a16="http://schemas.microsoft.com/office/drawing/2014/main" id="{AD96FB4C-C499-E373-6E0A-4914D1FDD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41295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96EBA9FB-9FFF-8665-B76B-81BF18D113C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989568" y="758736"/>
            <a:ext cx="487363" cy="487363"/>
          </a:xfrm>
          <a:prstGeom prst="rect">
            <a:avLst/>
          </a:prstGeom>
        </p:spPr>
      </p:pic>
    </p:spTree>
    <p:custDataLst>
      <p:tags r:id="rId1"/>
    </p:custDataLst>
    <p:extLst>
      <p:ext uri="{BB962C8B-B14F-4D97-AF65-F5344CB8AC3E}">
        <p14:creationId xmlns:p14="http://schemas.microsoft.com/office/powerpoint/2010/main" val="1772282818"/>
      </p:ext>
    </p:extLst>
  </p:cSld>
  <p:clrMapOvr>
    <a:masterClrMapping/>
  </p:clrMapOvr>
  <mc:AlternateContent xmlns:mc="http://schemas.openxmlformats.org/markup-compatibility/2006" xmlns:p14="http://schemas.microsoft.com/office/powerpoint/2010/main">
    <mc:Choice Requires="p14">
      <p:transition spd="slow" p14:dur="1400" advTm="28765">
        <p14:doors dir="vert"/>
      </p:transition>
    </mc:Choice>
    <mc:Fallback xmlns="">
      <p:transition spd="slow" advTm="287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25" objId="2"/>
        <p14:stopEvt time="28201"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DDDA1B-254B-1A72-9401-F9E17ABC7117}"/>
              </a:ext>
            </a:extLst>
          </p:cNvPr>
          <p:cNvSpPr>
            <a:spLocks noGrp="1"/>
          </p:cNvSpPr>
          <p:nvPr>
            <p:ph type="dt" sz="half" idx="10"/>
          </p:nvPr>
        </p:nvSpPr>
        <p:spPr/>
        <p:txBody>
          <a:bodyPr/>
          <a:lstStyle/>
          <a:p>
            <a:pPr>
              <a:defRPr/>
            </a:pPr>
            <a:fld id="{1CAC82C8-F899-44E5-8019-BAC1FD943146}" type="datetime1">
              <a:rPr lang="en-US" smtClean="0"/>
              <a:pPr>
                <a:defRPr/>
              </a:pPr>
              <a:t>12/23/2024</a:t>
            </a:fld>
            <a:endParaRPr lang="en-US" altLang="en-US"/>
          </a:p>
        </p:txBody>
      </p:sp>
      <p:sp>
        <p:nvSpPr>
          <p:cNvPr id="5" name="Footer Placeholder 4">
            <a:extLst>
              <a:ext uri="{FF2B5EF4-FFF2-40B4-BE49-F238E27FC236}">
                <a16:creationId xmlns:a16="http://schemas.microsoft.com/office/drawing/2014/main" id="{56DCFE1E-1467-7FA9-34E7-6DF577FDE2BD}"/>
              </a:ext>
            </a:extLst>
          </p:cNvPr>
          <p:cNvSpPr>
            <a:spLocks noGrp="1"/>
          </p:cNvSpPr>
          <p:nvPr>
            <p:ph type="ftr" sz="quarter" idx="11"/>
          </p:nvPr>
        </p:nvSpPr>
        <p:spPr/>
        <p:txBody>
          <a:bodyPr/>
          <a:lstStyle/>
          <a:p>
            <a:pPr>
              <a:defRPr/>
            </a:pPr>
            <a:r>
              <a:rPr lang="en-US" altLang="en-US"/>
              <a:t>Dept of CSE., SOE-Dayananda Sagar University</a:t>
            </a:r>
          </a:p>
        </p:txBody>
      </p:sp>
      <p:pic>
        <p:nvPicPr>
          <p:cNvPr id="7" name="Picture 6">
            <a:extLst>
              <a:ext uri="{FF2B5EF4-FFF2-40B4-BE49-F238E27FC236}">
                <a16:creationId xmlns:a16="http://schemas.microsoft.com/office/drawing/2014/main" id="{47A791D4-3508-262C-999A-FF5B2FD79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a:extLst>
              <a:ext uri="{FF2B5EF4-FFF2-40B4-BE49-F238E27FC236}">
                <a16:creationId xmlns:a16="http://schemas.microsoft.com/office/drawing/2014/main" id="{9F1DD7D9-E245-3513-32B0-3FF080F8A079}"/>
              </a:ext>
            </a:extLst>
          </p:cNvPr>
          <p:cNvSpPr/>
          <p:nvPr/>
        </p:nvSpPr>
        <p:spPr>
          <a:xfrm>
            <a:off x="1981200" y="1981200"/>
            <a:ext cx="5244193" cy="1754326"/>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Traffic Signal Controller</a:t>
            </a:r>
          </a:p>
        </p:txBody>
      </p:sp>
      <p:pic>
        <p:nvPicPr>
          <p:cNvPr id="9" name="Recorded Sound">
            <a:hlinkClick r:id="" action="ppaction://media"/>
            <a:extLst>
              <a:ext uri="{FF2B5EF4-FFF2-40B4-BE49-F238E27FC236}">
                <a16:creationId xmlns:a16="http://schemas.microsoft.com/office/drawing/2014/main" id="{6D68BF90-F3BD-CDCF-98D1-A1A20EAD8FC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419600" y="3962400"/>
            <a:ext cx="487363" cy="487363"/>
          </a:xfrm>
          <a:prstGeom prst="rect">
            <a:avLst/>
          </a:prstGeom>
        </p:spPr>
      </p:pic>
    </p:spTree>
    <p:custDataLst>
      <p:tags r:id="rId1"/>
    </p:custDataLst>
    <p:extLst>
      <p:ext uri="{BB962C8B-B14F-4D97-AF65-F5344CB8AC3E}">
        <p14:creationId xmlns:p14="http://schemas.microsoft.com/office/powerpoint/2010/main" val="2978584585"/>
      </p:ext>
    </p:extLst>
  </p:cSld>
  <p:clrMapOvr>
    <a:masterClrMapping/>
  </p:clrMapOvr>
  <mc:AlternateContent xmlns:mc="http://schemas.openxmlformats.org/markup-compatibility/2006" xmlns:p14="http://schemas.microsoft.com/office/powerpoint/2010/main">
    <mc:Choice Requires="p14">
      <p:transition spd="slow" p14:dur="2000" advTm="5640"/>
    </mc:Choice>
    <mc:Fallback xmlns="">
      <p:transition spd="slow" advTm="5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5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2496" objId="9"/>
        <p14:stopEvt time="5640" objId="9"/>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C3DB223-1F0B-0A2B-5961-2AD14C626521}"/>
              </a:ext>
            </a:extLst>
          </p:cNvPr>
          <p:cNvSpPr>
            <a:spLocks noGrp="1" noChangeArrowheads="1"/>
          </p:cNvSpPr>
          <p:nvPr>
            <p:ph type="title"/>
          </p:nvPr>
        </p:nvSpPr>
        <p:spPr>
          <a:xfrm>
            <a:off x="990600" y="533400"/>
            <a:ext cx="6589713" cy="747712"/>
          </a:xfrm>
        </p:spPr>
        <p:txBody>
          <a:bodyPr>
            <a:normAutofit/>
          </a:bodyPr>
          <a:lstStyle/>
          <a:p>
            <a:pPr eaLnBrk="1" hangingPunct="1"/>
            <a:r>
              <a:rPr lang="en-IN" altLang="en-US" b="1" dirty="0">
                <a:latin typeface="Calibri" panose="020F0502020204030204" pitchFamily="34" charset="0"/>
                <a:cs typeface="Calibri" panose="020F0502020204030204" pitchFamily="34" charset="0"/>
              </a:rPr>
              <a:t>Overview</a:t>
            </a:r>
          </a:p>
        </p:txBody>
      </p:sp>
      <p:sp>
        <p:nvSpPr>
          <p:cNvPr id="22531" name="Content Placeholder 2">
            <a:extLst>
              <a:ext uri="{FF2B5EF4-FFF2-40B4-BE49-F238E27FC236}">
                <a16:creationId xmlns:a16="http://schemas.microsoft.com/office/drawing/2014/main" id="{9902DB3E-8E4E-C66A-1ED5-946CDB7371DD}"/>
              </a:ext>
            </a:extLst>
          </p:cNvPr>
          <p:cNvSpPr>
            <a:spLocks noGrp="1" noChangeArrowheads="1"/>
          </p:cNvSpPr>
          <p:nvPr>
            <p:ph idx="1"/>
          </p:nvPr>
        </p:nvSpPr>
        <p:spPr>
          <a:xfrm>
            <a:off x="914400" y="1143000"/>
            <a:ext cx="7239000" cy="4937167"/>
          </a:xfrm>
        </p:spPr>
        <p:txBody>
          <a:bodyPr/>
          <a:lstStyle/>
          <a:p>
            <a:pPr marL="0" indent="0" eaLnBrk="1" hangingPunct="1">
              <a:buNone/>
              <a:defRPr/>
            </a:pPr>
            <a:r>
              <a:rPr lang="en-IN" altLang="en-US" dirty="0">
                <a:solidFill>
                  <a:schemeClr val="tx1"/>
                </a:solidFill>
                <a:latin typeface="Calibri" panose="020F0502020204030204" pitchFamily="34" charset="0"/>
                <a:cs typeface="Calibri" panose="020F0502020204030204" pitchFamily="34" charset="0"/>
              </a:rPr>
              <a:t>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Introduction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Problem statement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Objectives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Project description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Methodology	</a:t>
            </a:r>
          </a:p>
          <a:p>
            <a:pPr eaLnBrk="1" hangingPunct="1">
              <a:defRPr/>
            </a:pPr>
            <a:r>
              <a:rPr lang="en-US" altLang="en-US" dirty="0">
                <a:solidFill>
                  <a:schemeClr val="tx1"/>
                </a:solidFill>
                <a:latin typeface="Calibri" panose="020F0502020204030204" pitchFamily="34" charset="0"/>
                <a:cs typeface="Calibri" panose="020F0502020204030204" pitchFamily="34" charset="0"/>
              </a:rPr>
              <a:t>Code implementation</a:t>
            </a:r>
            <a:endParaRPr lang="en-IN" altLang="en-US" dirty="0">
              <a:solidFill>
                <a:schemeClr val="tx1"/>
              </a:solidFill>
              <a:latin typeface="Calibri" panose="020F0502020204030204" pitchFamily="34" charset="0"/>
              <a:cs typeface="Calibri" panose="020F0502020204030204" pitchFamily="34" charset="0"/>
            </a:endParaRPr>
          </a:p>
          <a:p>
            <a:pPr eaLnBrk="1" hangingPunct="1">
              <a:defRPr/>
            </a:pPr>
            <a:r>
              <a:rPr lang="en-IN" altLang="en-US" dirty="0">
                <a:solidFill>
                  <a:schemeClr val="tx1"/>
                </a:solidFill>
                <a:latin typeface="Calibri" panose="020F0502020204030204" pitchFamily="34" charset="0"/>
                <a:cs typeface="Calibri" panose="020F0502020204030204" pitchFamily="34" charset="0"/>
              </a:rPr>
              <a:t>Result and analysis	</a:t>
            </a:r>
          </a:p>
          <a:p>
            <a:pPr eaLnBrk="1" hangingPunct="1">
              <a:defRPr/>
            </a:pPr>
            <a:r>
              <a:rPr lang="en-IN" altLang="en-US" dirty="0">
                <a:solidFill>
                  <a:schemeClr val="tx1"/>
                </a:solidFill>
                <a:latin typeface="Calibri" panose="020F0502020204030204" pitchFamily="34" charset="0"/>
                <a:cs typeface="Calibri" panose="020F0502020204030204" pitchFamily="34" charset="0"/>
              </a:rPr>
              <a:t>Conclusion	</a:t>
            </a:r>
          </a:p>
          <a:p>
            <a:pPr eaLnBrk="1" hangingPunct="1">
              <a:defRPr/>
            </a:pPr>
            <a:endParaRPr lang="en-IN" altLang="en-US" dirty="0">
              <a:latin typeface="Calibri" panose="020F0502020204030204" pitchFamily="34" charset="0"/>
              <a:cs typeface="Calibri" panose="020F0502020204030204" pitchFamily="34" charset="0"/>
            </a:endParaRPr>
          </a:p>
          <a:p>
            <a:pPr marL="0" indent="0" eaLnBrk="1" hangingPunct="1">
              <a:buFont typeface="Wingdings 3" panose="05040102010807070707" pitchFamily="18" charset="2"/>
              <a:buNone/>
              <a:defRPr/>
            </a:pPr>
            <a:endParaRPr lang="en-IN" altLang="en-US" dirty="0">
              <a:latin typeface="Calibri" panose="020F0502020204030204" pitchFamily="34" charset="0"/>
              <a:cs typeface="Calibri" panose="020F0502020204030204" pitchFamily="34" charset="0"/>
            </a:endParaRPr>
          </a:p>
          <a:p>
            <a:pPr marL="0" indent="0" eaLnBrk="1" hangingPunct="1">
              <a:buFont typeface="Wingdings 3" panose="05040102010807070707" pitchFamily="18" charset="2"/>
              <a:buNone/>
              <a:defRPr/>
            </a:pPr>
            <a:endParaRPr lang="en-IN" altLang="en-US" dirty="0">
              <a:latin typeface="Calibri" panose="020F0502020204030204" pitchFamily="34" charset="0"/>
              <a:cs typeface="Calibri" panose="020F0502020204030204" pitchFamily="34" charset="0"/>
            </a:endParaRPr>
          </a:p>
          <a:p>
            <a:pPr eaLnBrk="1" hangingPunct="1">
              <a:defRPr/>
            </a:pPr>
            <a:endParaRPr lang="en-IN" altLang="en-US"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DAA4FC8E-4BE7-487D-2233-AC642737A55B}"/>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dirty="0"/>
          </a:p>
        </p:txBody>
      </p:sp>
      <p:sp>
        <p:nvSpPr>
          <p:cNvPr id="5" name="Footer Placeholder 4">
            <a:extLst>
              <a:ext uri="{FF2B5EF4-FFF2-40B4-BE49-F238E27FC236}">
                <a16:creationId xmlns:a16="http://schemas.microsoft.com/office/drawing/2014/main" id="{9BE47990-FB79-7CFE-DF88-040B8744C4DB}"/>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pic>
        <p:nvPicPr>
          <p:cNvPr id="3" name="Picture 2">
            <a:extLst>
              <a:ext uri="{FF2B5EF4-FFF2-40B4-BE49-F238E27FC236}">
                <a16:creationId xmlns:a16="http://schemas.microsoft.com/office/drawing/2014/main" id="{E3DADAAC-2675-87BF-39FF-310D69BD3D56}"/>
              </a:ext>
            </a:extLst>
          </p:cNvPr>
          <p:cNvPicPr>
            <a:picLocks noChangeAspect="1"/>
          </p:cNvPicPr>
          <p:nvPr/>
        </p:nvPicPr>
        <p:blipFill>
          <a:blip r:embed="rId2"/>
          <a:stretch>
            <a:fillRect/>
          </a:stretch>
        </p:blipFill>
        <p:spPr>
          <a:xfrm>
            <a:off x="5641619" y="1524000"/>
            <a:ext cx="1938694" cy="3641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709">
        <p15:prstTrans prst="airplane"/>
      </p:transition>
    </mc:Choice>
    <mc:Fallback xmlns="">
      <p:transition spd="slow" advTm="170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fontScale="90000"/>
          </a:bodyPr>
          <a:lstStyle/>
          <a:p>
            <a:pPr eaLnBrk="1" fontAlgn="auto" hangingPunct="1">
              <a:spcAft>
                <a:spcPts val="0"/>
              </a:spcAft>
              <a:defRPr/>
            </a:pPr>
            <a:r>
              <a:rPr lang="en-IN" b="1" dirty="0">
                <a:solidFill>
                  <a:schemeClr val="accent2">
                    <a:lumMod val="75000"/>
                  </a:schemeClr>
                </a:solidFill>
                <a:latin typeface="Calibri" panose="020F0502020204030204" pitchFamily="34" charset="0"/>
                <a:cs typeface="Calibri" panose="020F0502020204030204" pitchFamily="34" charset="0"/>
              </a:rPr>
              <a:t>Introduction</a:t>
            </a:r>
            <a:br>
              <a:rPr lang="en-IN" b="1" dirty="0">
                <a:solidFill>
                  <a:schemeClr val="accent2">
                    <a:lumMod val="75000"/>
                  </a:schemeClr>
                </a:solidFill>
                <a:latin typeface="Calibri" panose="020F0502020204030204" pitchFamily="34" charset="0"/>
                <a:cs typeface="Calibri" panose="020F0502020204030204" pitchFamily="34" charset="0"/>
              </a:rPr>
            </a:b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315200" y="6130969"/>
            <a:ext cx="1066800" cy="369887"/>
          </a:xfrm>
        </p:spPr>
        <p:txBody>
          <a:bodyPr/>
          <a:lstStyle/>
          <a:p>
            <a:pPr>
              <a:defRPr/>
            </a:pPr>
            <a:fld id="{1E6FCB25-B060-414D-BB15-BA3E0797E73D}" type="datetime1">
              <a:rPr lang="en-US"/>
              <a:pPr>
                <a:defRPr/>
              </a:pPr>
              <a:t>12/23/2024</a:t>
            </a:fld>
            <a:endParaRPr lang="en-US" altLang="en-US" dirty="0"/>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4" name="TextBox 13"/>
          <p:cNvSpPr txBox="1"/>
          <p:nvPr/>
        </p:nvSpPr>
        <p:spPr>
          <a:xfrm>
            <a:off x="2286000" y="1237322"/>
            <a:ext cx="579120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Automated Traffic Signal Controller Project seeks to revolutionize urban traffic management with a microcontroller-based system.</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By integrating advanced algorithms and real-time data processing, it aims to enhance efficiency, safety, and sustainability in city transportation networks.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Aligned with smart city initiatives, the project emphasizes innovation and collaboration across disciplines to drive positive change in urban mobility</a:t>
            </a:r>
            <a:endParaRPr lang="en-IN" sz="2400" dirty="0">
              <a:latin typeface="Times New Roman" panose="02020603050405020304" pitchFamily="18" charset="0"/>
              <a:cs typeface="Times New Roman" panose="02020603050405020304" pitchFamily="18" charset="0"/>
            </a:endParaRPr>
          </a:p>
        </p:txBody>
      </p:sp>
      <p:pic>
        <p:nvPicPr>
          <p:cNvPr id="3" name="2">
            <a:hlinkClick r:id="" action="ppaction://media"/>
            <a:extLst>
              <a:ext uri="{FF2B5EF4-FFF2-40B4-BE49-F238E27FC236}">
                <a16:creationId xmlns:a16="http://schemas.microsoft.com/office/drawing/2014/main" id="{D6B5CEAF-ED8C-2945-0042-AE54EA6E53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533900" y="235610"/>
            <a:ext cx="631825" cy="6318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Tm="44497">
        <p14:doors dir="vert"/>
      </p:transition>
    </mc:Choice>
    <mc:Fallback xmlns="">
      <p:transition spd="slow" advTm="44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822" objId="3"/>
        <p14:stopEvt time="44497"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Problem Statement</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4" name="TextBox 13"/>
          <p:cNvSpPr txBox="1"/>
          <p:nvPr/>
        </p:nvSpPr>
        <p:spPr>
          <a:xfrm>
            <a:off x="990600" y="1524000"/>
            <a:ext cx="73152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Traditional traffic light systems often rely on manual operation or basic timer mechanisms, leading to suboptimal traffic management, increased congestion, and higher accident rates.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tackle these challenges, the project endeavors to design and implement an intelligent traffic light controller system that dynamically adjusts signal timings based on real-time traffic conditions.</a:t>
            </a:r>
            <a:endParaRPr lang="en-IN" sz="2400" dirty="0">
              <a:latin typeface="Times New Roman" panose="02020603050405020304" pitchFamily="18" charset="0"/>
              <a:cs typeface="Times New Roman" panose="02020603050405020304" pitchFamily="18" charset="0"/>
            </a:endParaRPr>
          </a:p>
        </p:txBody>
      </p:sp>
      <p:pic>
        <p:nvPicPr>
          <p:cNvPr id="3" name="3">
            <a:hlinkClick r:id="" action="ppaction://media"/>
            <a:extLst>
              <a:ext uri="{FF2B5EF4-FFF2-40B4-BE49-F238E27FC236}">
                <a16:creationId xmlns:a16="http://schemas.microsoft.com/office/drawing/2014/main" id="{D2F853C9-F6F6-3A9C-6103-3A733D42A94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6400800" y="736105"/>
            <a:ext cx="686295" cy="686295"/>
          </a:xfrm>
          <a:prstGeom prst="rect">
            <a:avLst/>
          </a:prstGeom>
        </p:spPr>
      </p:pic>
    </p:spTree>
    <p:custDataLst>
      <p:tags r:id="rId1"/>
    </p:custDataLst>
    <p:extLst>
      <p:ext uri="{BB962C8B-B14F-4D97-AF65-F5344CB8AC3E}">
        <p14:creationId xmlns:p14="http://schemas.microsoft.com/office/powerpoint/2010/main" val="2953042895"/>
      </p:ext>
    </p:extLst>
  </p:cSld>
  <p:clrMapOvr>
    <a:masterClrMapping/>
  </p:clrMapOvr>
  <mc:AlternateContent xmlns:mc="http://schemas.openxmlformats.org/markup-compatibility/2006" xmlns:p14="http://schemas.microsoft.com/office/powerpoint/2010/main">
    <mc:Choice Requires="p14">
      <p:transition spd="slow" p14:dur="1400" advTm="48717">
        <p14:doors dir="vert"/>
      </p:transition>
    </mc:Choice>
    <mc:Fallback xmlns="">
      <p:transition spd="slow" advTm="487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09" objId="3"/>
        <p14:stopEvt time="48266"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Objectives</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4" name="TextBox 13"/>
          <p:cNvSpPr txBox="1"/>
          <p:nvPr/>
        </p:nvSpPr>
        <p:spPr>
          <a:xfrm>
            <a:off x="1143794" y="1524000"/>
            <a:ext cx="7315200" cy="4154984"/>
          </a:xfrm>
          <a:prstGeom prst="rect">
            <a:avLst/>
          </a:prstGeom>
          <a:noFill/>
        </p:spPr>
        <p:txBody>
          <a:bodyPr wrap="square" rtlCol="0">
            <a:spAutoFit/>
          </a:bodyPr>
          <a:lstStyle/>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Efficient Traffic Flow </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Safety Enhancement</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Optimized Intersection Management </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Adaptability</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Pedestrian Safety</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Compliance with Regulations</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Emergency Response Support </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Efficiency</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Maintenance and Diagnostics</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Integration with Intelligent Transportation Systems (ITS)</a:t>
            </a:r>
          </a:p>
        </p:txBody>
      </p:sp>
      <p:pic>
        <p:nvPicPr>
          <p:cNvPr id="3" name="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6629400" y="781477"/>
            <a:ext cx="479425" cy="479425"/>
          </a:xfrm>
          <a:prstGeom prst="rect">
            <a:avLst/>
          </a:prstGeom>
        </p:spPr>
      </p:pic>
    </p:spTree>
    <p:custDataLst>
      <p:tags r:id="rId1"/>
    </p:custDataLst>
    <p:extLst>
      <p:ext uri="{BB962C8B-B14F-4D97-AF65-F5344CB8AC3E}">
        <p14:creationId xmlns:p14="http://schemas.microsoft.com/office/powerpoint/2010/main" val="2817309954"/>
      </p:ext>
    </p:extLst>
  </p:cSld>
  <p:clrMapOvr>
    <a:masterClrMapping/>
  </p:clrMapOvr>
  <mc:AlternateContent xmlns:mc="http://schemas.openxmlformats.org/markup-compatibility/2006" xmlns:p14="http://schemas.microsoft.com/office/powerpoint/2010/main">
    <mc:Choice Requires="p14">
      <p:transition spd="slow" p14:dur="1400" advTm="147086">
        <p14:doors dir="vert"/>
      </p:transition>
    </mc:Choice>
    <mc:Fallback xmlns="">
      <p:transition spd="slow" advTm="1470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299" objId="3"/>
        <p14:stopEvt time="146151" objId="3"/>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Project Description</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TextBox 2"/>
          <p:cNvSpPr txBox="1"/>
          <p:nvPr/>
        </p:nvSpPr>
        <p:spPr>
          <a:xfrm>
            <a:off x="838200" y="1487268"/>
            <a:ext cx="3538331" cy="2308324"/>
          </a:xfrm>
          <a:prstGeom prst="rect">
            <a:avLst/>
          </a:prstGeom>
          <a:noFill/>
        </p:spPr>
        <p:txBody>
          <a:bodyPr wrap="square" rtlCol="0">
            <a:spAutoFit/>
          </a:bodyPr>
          <a:lstStyle/>
          <a:p>
            <a:r>
              <a:rPr lang="en-IN" sz="2400" b="1" dirty="0"/>
              <a:t>Hardware Requirements:</a:t>
            </a:r>
          </a:p>
          <a:p>
            <a:endParaRPr lang="en-IN" sz="1200" dirty="0"/>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Microcontroller Board</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Sensors</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LED Lights.</a:t>
            </a:r>
            <a:endParaRPr lang="en-IN"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Power Supply Unit</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Communication Modules </a:t>
            </a:r>
          </a:p>
          <a:p>
            <a:pPr lvl="0"/>
            <a:endParaRPr lang="en-US" dirty="0">
              <a:latin typeface="Times New Roman" panose="02020603050405020304" pitchFamily="18" charset="0"/>
              <a:cs typeface="Times New Roman" panose="02020603050405020304" pitchFamily="18" charset="0"/>
            </a:endParaRPr>
          </a:p>
        </p:txBody>
      </p:sp>
      <p:pic>
        <p:nvPicPr>
          <p:cNvPr id="5" name="Picture 4" descr="Arduino UNO R3 CH340G ATmega328(SMD)">
            <a:extLst>
              <a:ext uri="{FF2B5EF4-FFF2-40B4-BE49-F238E27FC236}">
                <a16:creationId xmlns:a16="http://schemas.microsoft.com/office/drawing/2014/main" id="{264F3A63-3367-6544-3900-F8F8674A27BC}"/>
              </a:ext>
            </a:extLst>
          </p:cNvPr>
          <p:cNvPicPr>
            <a:picLocks noChangeAspect="1"/>
          </p:cNvPicPr>
          <p:nvPr/>
        </p:nvPicPr>
        <p:blipFill rotWithShape="1">
          <a:blip r:embed="rId5">
            <a:extLst>
              <a:ext uri="{28A0092B-C50C-407E-A947-70E740481C1C}">
                <a14:useLocalDpi xmlns:a14="http://schemas.microsoft.com/office/drawing/2010/main" val="0"/>
              </a:ext>
            </a:extLst>
          </a:blip>
          <a:srcRect t="16529" b="11185"/>
          <a:stretch/>
        </p:blipFill>
        <p:spPr bwMode="auto">
          <a:xfrm>
            <a:off x="3962400" y="1553091"/>
            <a:ext cx="4114800" cy="2973522"/>
          </a:xfrm>
          <a:prstGeom prst="rect">
            <a:avLst/>
          </a:prstGeom>
          <a:noFill/>
          <a:ln>
            <a:noFill/>
          </a:ln>
          <a:extLst>
            <a:ext uri="{53640926-AAD7-44D8-BBD7-CCE9431645EC}">
              <a14:shadowObscured xmlns:a14="http://schemas.microsoft.com/office/drawing/2010/main"/>
            </a:ext>
          </a:extLst>
        </p:spPr>
      </p:pic>
      <p:pic>
        <p:nvPicPr>
          <p:cNvPr id="8" name="Recorded Sound">
            <a:hlinkClick r:id="" action="ppaction://media"/>
            <a:extLst>
              <a:ext uri="{FF2B5EF4-FFF2-40B4-BE49-F238E27FC236}">
                <a16:creationId xmlns:a16="http://schemas.microsoft.com/office/drawing/2014/main" id="{32F7CE28-7068-DCB4-4542-6AC03939657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391400" y="5829277"/>
            <a:ext cx="487363" cy="487363"/>
          </a:xfrm>
          <a:prstGeom prst="rect">
            <a:avLst/>
          </a:prstGeom>
        </p:spPr>
      </p:pic>
    </p:spTree>
    <p:custDataLst>
      <p:tags r:id="rId1"/>
    </p:custDataLst>
    <p:extLst>
      <p:ext uri="{BB962C8B-B14F-4D97-AF65-F5344CB8AC3E}">
        <p14:creationId xmlns:p14="http://schemas.microsoft.com/office/powerpoint/2010/main" val="1795281165"/>
      </p:ext>
    </p:extLst>
  </p:cSld>
  <p:clrMapOvr>
    <a:masterClrMapping/>
  </p:clrMapOvr>
  <mc:AlternateContent xmlns:mc="http://schemas.openxmlformats.org/markup-compatibility/2006" xmlns:p14="http://schemas.microsoft.com/office/powerpoint/2010/main">
    <mc:Choice Requires="p14">
      <p:transition spd="med" p14:dur="700" advTm="102074">
        <p:fade/>
      </p:transition>
    </mc:Choice>
    <mc:Fallback xmlns="">
      <p:transition spd="med" advTm="1020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629" objId="8"/>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dirty="0">
                <a:solidFill>
                  <a:schemeClr val="accent2">
                    <a:lumMod val="75000"/>
                  </a:schemeClr>
                </a:solidFill>
                <a:latin typeface="Calibri" panose="020F0502020204030204" pitchFamily="34" charset="0"/>
                <a:cs typeface="Calibri" panose="020F0502020204030204" pitchFamily="34" charset="0"/>
              </a:rPr>
              <a:t>Project Description</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TextBox 2"/>
          <p:cNvSpPr txBox="1"/>
          <p:nvPr/>
        </p:nvSpPr>
        <p:spPr>
          <a:xfrm>
            <a:off x="838200" y="1487268"/>
            <a:ext cx="3538331" cy="1938992"/>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Software Requirements:</a:t>
            </a:r>
          </a:p>
          <a:p>
            <a:pPr lvl="0"/>
            <a:endParaRPr lang="en-US" sz="2400" b="1"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Development Environment</a:t>
            </a:r>
            <a:endParaRPr lang="en-IN"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Firmware/Software</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Simulation Tools (Optional)</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Remote Monitoring Software</a:t>
            </a:r>
            <a:endParaRPr lang="en-IN" sz="1200" dirty="0">
              <a:latin typeface="Times New Roman" panose="02020603050405020304" pitchFamily="18" charset="0"/>
              <a:cs typeface="Times New Roman" panose="02020603050405020304" pitchFamily="18" charset="0"/>
            </a:endParaRPr>
          </a:p>
        </p:txBody>
      </p:sp>
      <p:pic>
        <p:nvPicPr>
          <p:cNvPr id="5" name="Picture 4" descr="Arduino UNO R3 CH340G ATmega328(SMD)">
            <a:extLst>
              <a:ext uri="{FF2B5EF4-FFF2-40B4-BE49-F238E27FC236}">
                <a16:creationId xmlns:a16="http://schemas.microsoft.com/office/drawing/2014/main" id="{264F3A63-3367-6544-3900-F8F8674A27BC}"/>
              </a:ext>
            </a:extLst>
          </p:cNvPr>
          <p:cNvPicPr>
            <a:picLocks noChangeAspect="1"/>
          </p:cNvPicPr>
          <p:nvPr/>
        </p:nvPicPr>
        <p:blipFill rotWithShape="1">
          <a:blip r:embed="rId5">
            <a:extLst>
              <a:ext uri="{28A0092B-C50C-407E-A947-70E740481C1C}">
                <a14:useLocalDpi xmlns:a14="http://schemas.microsoft.com/office/drawing/2010/main" val="0"/>
              </a:ext>
            </a:extLst>
          </a:blip>
          <a:srcRect t="16529" b="11185"/>
          <a:stretch/>
        </p:blipFill>
        <p:spPr bwMode="auto">
          <a:xfrm>
            <a:off x="827314" y="3579678"/>
            <a:ext cx="4114800" cy="2973522"/>
          </a:xfrm>
          <a:prstGeom prst="rect">
            <a:avLst/>
          </a:prstGeom>
          <a:noFill/>
          <a:ln>
            <a:noFill/>
          </a:ln>
          <a:extLst>
            <a:ext uri="{53640926-AAD7-44D8-BBD7-CCE9431645EC}">
              <a14:shadowObscured xmlns:a14="http://schemas.microsoft.com/office/drawing/2010/main"/>
            </a:ext>
          </a:extLst>
        </p:spPr>
      </p:pic>
      <p:pic>
        <p:nvPicPr>
          <p:cNvPr id="9" name="Recorded Sound">
            <a:hlinkClick r:id="" action="ppaction://media"/>
            <a:extLst>
              <a:ext uri="{FF2B5EF4-FFF2-40B4-BE49-F238E27FC236}">
                <a16:creationId xmlns:a16="http://schemas.microsoft.com/office/drawing/2014/main" id="{25B66A6D-AF18-AA77-3898-FB8DCBE1EF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781800" y="712631"/>
            <a:ext cx="487363" cy="487363"/>
          </a:xfrm>
          <a:prstGeom prst="rect">
            <a:avLst/>
          </a:prstGeom>
        </p:spPr>
      </p:pic>
    </p:spTree>
    <p:custDataLst>
      <p:tags r:id="rId1"/>
    </p:custDataLst>
    <p:extLst>
      <p:ext uri="{BB962C8B-B14F-4D97-AF65-F5344CB8AC3E}">
        <p14:creationId xmlns:p14="http://schemas.microsoft.com/office/powerpoint/2010/main" val="1236083712"/>
      </p:ext>
    </p:extLst>
  </p:cSld>
  <p:clrMapOvr>
    <a:masterClrMapping/>
  </p:clrMapOvr>
  <mc:AlternateContent xmlns:mc="http://schemas.openxmlformats.org/markup-compatibility/2006" xmlns:p14="http://schemas.microsoft.com/office/powerpoint/2010/main">
    <mc:Choice Requires="p14">
      <p:transition spd="med" p14:dur="700" advTm="60104">
        <p:fade/>
      </p:transition>
    </mc:Choice>
    <mc:Fallback xmlns="">
      <p:transition spd="med" advTm="601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1108" objId="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5E7D-DD35-BDAE-4081-E337AECA80AD}"/>
              </a:ext>
            </a:extLst>
          </p:cNvPr>
          <p:cNvSpPr>
            <a:spLocks noGrp="1"/>
          </p:cNvSpPr>
          <p:nvPr>
            <p:ph type="title"/>
          </p:nvPr>
        </p:nvSpPr>
        <p:spPr>
          <a:xfrm>
            <a:off x="1676400" y="573088"/>
            <a:ext cx="6589713" cy="747712"/>
          </a:xfrm>
        </p:spPr>
        <p:txBody>
          <a:bodyPr rtlCol="0">
            <a:normAutofit/>
          </a:bodyPr>
          <a:lstStyle/>
          <a:p>
            <a:pPr eaLnBrk="1" fontAlgn="auto" hangingPunct="1">
              <a:spcAft>
                <a:spcPts val="0"/>
              </a:spcAft>
              <a:defRPr/>
            </a:pPr>
            <a:r>
              <a:rPr lang="en-US" b="1">
                <a:solidFill>
                  <a:schemeClr val="accent2">
                    <a:lumMod val="75000"/>
                  </a:schemeClr>
                </a:solidFill>
                <a:latin typeface="Calibri" panose="020F0502020204030204" pitchFamily="34" charset="0"/>
                <a:cs typeface="Calibri" panose="020F0502020204030204" pitchFamily="34" charset="0"/>
              </a:rPr>
              <a:t>Circuit Diagram</a:t>
            </a:r>
            <a:endParaRPr lang="en-IN" b="1" dirty="0">
              <a:solidFill>
                <a:schemeClr val="accent2">
                  <a:lumMod val="75000"/>
                </a:schemeClr>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22AE80-2E7E-9DE0-3C2F-8888534180E3}"/>
              </a:ext>
            </a:extLst>
          </p:cNvPr>
          <p:cNvSpPr>
            <a:spLocks noGrp="1"/>
          </p:cNvSpPr>
          <p:nvPr>
            <p:ph type="dt" sz="half" idx="10"/>
          </p:nvPr>
        </p:nvSpPr>
        <p:spPr>
          <a:xfrm>
            <a:off x="7772400" y="6135688"/>
            <a:ext cx="1066800" cy="369887"/>
          </a:xfrm>
        </p:spPr>
        <p:txBody>
          <a:bodyPr/>
          <a:lstStyle/>
          <a:p>
            <a:pPr>
              <a:defRPr/>
            </a:pPr>
            <a:fld id="{1E6FCB25-B060-414D-BB15-BA3E0797E73D}" type="datetime1">
              <a:rPr lang="en-US"/>
              <a:pPr>
                <a:defRPr/>
              </a:pPr>
              <a:t>12/23/2024</a:t>
            </a:fld>
            <a:endParaRPr lang="en-US" altLang="en-US"/>
          </a:p>
        </p:txBody>
      </p:sp>
      <p:sp>
        <p:nvSpPr>
          <p:cNvPr id="6" name="Footer Placeholder 4">
            <a:extLst>
              <a:ext uri="{FF2B5EF4-FFF2-40B4-BE49-F238E27FC236}">
                <a16:creationId xmlns:a16="http://schemas.microsoft.com/office/drawing/2014/main" id="{57FD2175-7220-EC77-47E8-A253EF27C777}"/>
              </a:ext>
            </a:extLst>
          </p:cNvPr>
          <p:cNvSpPr>
            <a:spLocks noGrp="1"/>
          </p:cNvSpPr>
          <p:nvPr>
            <p:ph type="ftr" sz="quarter" idx="11"/>
          </p:nvPr>
        </p:nvSpPr>
        <p:spPr/>
        <p:txBody>
          <a:bodyPr/>
          <a:lstStyle/>
          <a:p>
            <a:pPr algn="ctr">
              <a:defRPr/>
            </a:pPr>
            <a:r>
              <a:rPr lang="en-US" altLang="en-US" dirty="0" err="1"/>
              <a:t>Dept</a:t>
            </a:r>
            <a:r>
              <a:rPr lang="en-US" altLang="en-US" dirty="0"/>
              <a:t> of CSE(AI&amp;ML)., SOE-Dayananda </a:t>
            </a:r>
            <a:r>
              <a:rPr lang="en-US" altLang="en-US" dirty="0" err="1"/>
              <a:t>Sagar</a:t>
            </a:r>
            <a:r>
              <a:rPr lang="en-US" altLang="en-US" dirty="0"/>
              <a:t> University</a:t>
            </a:r>
          </a:p>
        </p:txBody>
      </p:sp>
      <p:sp>
        <p:nvSpPr>
          <p:cNvPr id="12" name="Rectangle 4"/>
          <p:cNvSpPr>
            <a:spLocks noChangeArrowheads="1"/>
          </p:cNvSpPr>
          <p:nvPr/>
        </p:nvSpPr>
        <p:spPr bwMode="auto">
          <a:xfrm>
            <a:off x="381000" y="2964596"/>
            <a:ext cx="830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TextBox 2"/>
          <p:cNvSpPr txBox="1"/>
          <p:nvPr/>
        </p:nvSpPr>
        <p:spPr>
          <a:xfrm>
            <a:off x="1066800" y="1447800"/>
            <a:ext cx="7467600"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FFA3807-7728-A3A1-21F7-48A0A6A68FE0}"/>
              </a:ext>
            </a:extLst>
          </p:cNvPr>
          <p:cNvPicPr>
            <a:picLocks noChangeAspect="1"/>
          </p:cNvPicPr>
          <p:nvPr/>
        </p:nvPicPr>
        <p:blipFill>
          <a:blip r:embed="rId5"/>
          <a:stretch>
            <a:fillRect/>
          </a:stretch>
        </p:blipFill>
        <p:spPr>
          <a:xfrm>
            <a:off x="917516" y="1752601"/>
            <a:ext cx="7308968" cy="3352798"/>
          </a:xfrm>
          <a:prstGeom prst="rect">
            <a:avLst/>
          </a:prstGeom>
        </p:spPr>
      </p:pic>
      <p:sp>
        <p:nvSpPr>
          <p:cNvPr id="7" name="TextBox 6">
            <a:extLst>
              <a:ext uri="{FF2B5EF4-FFF2-40B4-BE49-F238E27FC236}">
                <a16:creationId xmlns:a16="http://schemas.microsoft.com/office/drawing/2014/main" id="{E4A5E670-6307-FAC0-0406-E02E8B369F37}"/>
              </a:ext>
            </a:extLst>
          </p:cNvPr>
          <p:cNvSpPr txBox="1"/>
          <p:nvPr/>
        </p:nvSpPr>
        <p:spPr>
          <a:xfrm>
            <a:off x="1066800" y="1371312"/>
            <a:ext cx="7467600"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8" name="Recorded Sound">
            <a:hlinkClick r:id="" action="ppaction://media"/>
            <a:extLst>
              <a:ext uri="{FF2B5EF4-FFF2-40B4-BE49-F238E27FC236}">
                <a16:creationId xmlns:a16="http://schemas.microsoft.com/office/drawing/2014/main" id="{EECA4537-F252-EF54-8412-B52099358A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867400" y="816901"/>
            <a:ext cx="487363" cy="487363"/>
          </a:xfrm>
          <a:prstGeom prst="rect">
            <a:avLst/>
          </a:prstGeom>
        </p:spPr>
      </p:pic>
    </p:spTree>
    <p:custDataLst>
      <p:tags r:id="rId1"/>
    </p:custDataLst>
    <p:extLst>
      <p:ext uri="{BB962C8B-B14F-4D97-AF65-F5344CB8AC3E}">
        <p14:creationId xmlns:p14="http://schemas.microsoft.com/office/powerpoint/2010/main" val="1406130678"/>
      </p:ext>
    </p:extLst>
  </p:cSld>
  <p:clrMapOvr>
    <a:masterClrMapping/>
  </p:clrMapOvr>
  <mc:AlternateContent xmlns:mc="http://schemas.openxmlformats.org/markup-compatibility/2006" xmlns:p14="http://schemas.microsoft.com/office/powerpoint/2010/main">
    <mc:Choice Requires="p14">
      <p:transition spd="slow" p14:dur="1400" advTm="35623">
        <p14:doors dir="vert"/>
      </p:transition>
    </mc:Choice>
    <mc:Fallback xmlns="">
      <p:transition spd="slow" advTm="356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758" objId="8"/>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2"/>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3"/>
</p:tagLst>
</file>

<file path=ppt/tags/tag5.xml><?xml version="1.0" encoding="utf-8"?>
<p:tagLst xmlns:a="http://schemas.openxmlformats.org/drawingml/2006/main" xmlns:r="http://schemas.openxmlformats.org/officeDocument/2006/relationships" xmlns:p="http://schemas.openxmlformats.org/presentationml/2006/main">
  <p:tag name="TIMING" val="|3.2"/>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1.7"/>
</p:tagLst>
</file>

<file path=ppt/tags/tag9.xml><?xml version="1.0" encoding="utf-8"?>
<p:tagLst xmlns:a="http://schemas.openxmlformats.org/drawingml/2006/main" xmlns:r="http://schemas.openxmlformats.org/officeDocument/2006/relationships" xmlns:p="http://schemas.openxmlformats.org/presentationml/2006/main">
  <p:tag name="TIMING" val="|4.7|13.9"/>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1953</TotalTime>
  <Words>722</Words>
  <Application>Microsoft Office PowerPoint</Application>
  <PresentationFormat>On-screen Show (4:3)</PresentationFormat>
  <Paragraphs>124</Paragraphs>
  <Slides>15</Slides>
  <Notes>1</Notes>
  <HiddenSlides>0</HiddenSlides>
  <MMClips>16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Calibri Light</vt:lpstr>
      <vt:lpstr>Century Schoolbook</vt:lpstr>
      <vt:lpstr>Gill Sans MT</vt:lpstr>
      <vt:lpstr>Times New Roman</vt:lpstr>
      <vt:lpstr>Wingdings</vt:lpstr>
      <vt:lpstr>Wingdings 2</vt:lpstr>
      <vt:lpstr>Wingdings 3</vt:lpstr>
      <vt:lpstr>View</vt:lpstr>
      <vt:lpstr>Office Theme</vt:lpstr>
      <vt:lpstr>Gallery</vt:lpstr>
      <vt:lpstr>PowerPoint Presentation</vt:lpstr>
      <vt:lpstr>PowerPoint Presentation</vt:lpstr>
      <vt:lpstr>Overview</vt:lpstr>
      <vt:lpstr>Introduction </vt:lpstr>
      <vt:lpstr>Problem Statement</vt:lpstr>
      <vt:lpstr>Objectives</vt:lpstr>
      <vt:lpstr>Project Description</vt:lpstr>
      <vt:lpstr>Project Description</vt:lpstr>
      <vt:lpstr>Circuit Diagram</vt:lpstr>
      <vt:lpstr>Code Implementation</vt:lpstr>
      <vt:lpstr>PowerPoint Presentation</vt:lpstr>
      <vt:lpstr>Result and analysis</vt:lpstr>
      <vt:lpstr>PowerPoint Presentation</vt:lpstr>
      <vt:lpstr>Conclusion</vt:lpstr>
      <vt:lpstr>PowerPoint Presentation</vt:lpstr>
    </vt:vector>
  </TitlesOfParts>
  <Company>.:L4zy w4r3z:.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exam</dc:creator>
  <cp:lastModifiedBy>Tanya Gopal</cp:lastModifiedBy>
  <cp:revision>100</cp:revision>
  <dcterms:created xsi:type="dcterms:W3CDTF">2014-02-04T16:39:29Z</dcterms:created>
  <dcterms:modified xsi:type="dcterms:W3CDTF">2024-12-23T09:47:01Z</dcterms:modified>
</cp:coreProperties>
</file>